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5" r:id="rId4"/>
    <p:sldId id="263" r:id="rId5"/>
    <p:sldId id="260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86467" autoAdjust="0"/>
  </p:normalViewPr>
  <p:slideViewPr>
    <p:cSldViewPr snapToGrid="0">
      <p:cViewPr>
        <p:scale>
          <a:sx n="75" d="100"/>
          <a:sy n="75" d="100"/>
        </p:scale>
        <p:origin x="21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D7628-102A-460B-B207-90B9251CBF43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857C6-CA4D-4987-85A6-5320FB4E26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753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Compilation of data from many other papers</a:t>
            </a:r>
          </a:p>
          <a:p>
            <a:r>
              <a:rPr lang="en-US" dirty="0"/>
              <a:t>Observations of timing earliest extension in Basin and Range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857C6-CA4D-4987-85A6-5320FB4E269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0560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“All” = southern limit of all calderas older than 5 Ma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857C6-CA4D-4987-85A6-5320FB4E269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856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Boundary can be traced via structural evidence to within 50 km of eastern edge of B&amp;R in southern Utah near St. George</a:t>
            </a:r>
          </a:p>
          <a:p>
            <a:r>
              <a:rPr lang="en-CA" dirty="0"/>
              <a:t>Normal faults through older units and overlain by volcanics</a:t>
            </a:r>
          </a:p>
          <a:p>
            <a:endParaRPr lang="en-CA" dirty="0"/>
          </a:p>
          <a:p>
            <a:r>
              <a:rPr lang="en-CA" dirty="0"/>
              <a:t>Other evidence:</a:t>
            </a:r>
          </a:p>
          <a:p>
            <a:r>
              <a:rPr lang="en-CA" dirty="0"/>
              <a:t>Found sediment accumulation in basins below tuffs and volcanics, indicating a basin was already present at time of eruption</a:t>
            </a:r>
          </a:p>
          <a:p>
            <a:r>
              <a:rPr lang="en-CA" dirty="0"/>
              <a:t>Interbedding with certain fossils indicate Paleogene deposition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857C6-CA4D-4987-85A6-5320FB4E269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996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857C6-CA4D-4987-85A6-5320FB4E269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297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 trend of southward decrease in age of  extensional tectonism in both belts                                                                      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857C6-CA4D-4987-85A6-5320FB4E269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075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2D84F-2206-C8A8-9F2B-84CA144EB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F722D-0C06-9470-4BBB-F38FA6D06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50DD0-DEB2-0EA3-8429-ED39CE4D9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976A-E5C5-4D53-9ED5-581A86148248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7C40F-2882-3B81-905C-DE4119843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5AB13-9C6D-6309-6B03-5356DF69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EC29-EAD9-4EFF-A7A9-52A68BE0E3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221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745A3-C6D3-F77A-09D9-BCDFB144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15AE6-EA8D-1C6C-0DFC-D5C44873E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97239-ABC2-B8A1-0E82-D6F7138F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976A-E5C5-4D53-9ED5-581A86148248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A49C3-EEE0-F66E-CB19-776875FDA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D7FCF-D8FA-DF54-8681-D134DA50B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EC29-EAD9-4EFF-A7A9-52A68BE0E3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263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DC5334-0DBA-2663-36B6-57B51A3D5E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E8146-E668-1543-3676-2C61786EC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2FB7E-FE6C-2596-3639-7915DA5B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976A-E5C5-4D53-9ED5-581A86148248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A74A9-9905-FCB8-51EE-943BFB1F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A940B-7927-632E-B36D-51D127E9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EC29-EAD9-4EFF-A7A9-52A68BE0E3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710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FC07-DB58-DCCE-E4E5-14E310E2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5766C-20B6-8AB2-9FD0-5A8EB5559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74A84-CE3D-5A9B-D89D-79A16B914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976A-E5C5-4D53-9ED5-581A86148248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9D072-05AD-9650-FC9F-2E173DEBE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CADF0-35A0-C1F4-3DD0-1CCE83B89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EC29-EAD9-4EFF-A7A9-52A68BE0E3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727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B11D8-130F-35CE-D711-02BC88FEE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5864F-1F6C-4884-A86B-B65B48E0B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CECC6-6F5B-3E53-DB60-8B65AB17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976A-E5C5-4D53-9ED5-581A86148248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856E5-66C4-9B42-E92C-30D31EEF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77766-AFDF-28EB-9398-A141DCEF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EC29-EAD9-4EFF-A7A9-52A68BE0E3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757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C25B0-D131-AB31-C112-8A1C581EB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E3689-3A52-5996-8D44-FD477215C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EE51B-287A-BF0C-2FCF-4BB941F49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87BC2-3CC1-5B35-3303-D8FD5B215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976A-E5C5-4D53-9ED5-581A86148248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334C3-BBEB-A767-5A82-E285090A8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FF16A-BFA9-731A-2651-8A860524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EC29-EAD9-4EFF-A7A9-52A68BE0E3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868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5FF30-4465-A52E-A04E-54C5E8C2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E67F2-EEE5-E18F-0EE2-8024042E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099F0-AF61-883C-17E7-C63CEEC1E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30B412-99C8-DE13-9E8A-7CFD16274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B290BC-765A-24EF-C064-2740250CC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BCB37F-BFBA-D884-7EF9-F3B3212BB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976A-E5C5-4D53-9ED5-581A86148248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EC15E2-3608-24C7-8966-1DDD40B6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C2DC5-892B-C4B7-7D4B-BD1FAA01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EC29-EAD9-4EFF-A7A9-52A68BE0E3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94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E0E7F-4B5F-D85E-D1D8-359B9802E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A301C-76D6-8385-3BCB-5AF30F73C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976A-E5C5-4D53-9ED5-581A86148248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6E0821-2727-2347-39B8-9EB51015C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D2C9E-8AE0-58AE-3A33-C96323A7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EC29-EAD9-4EFF-A7A9-52A68BE0E3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195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19997B-C0F9-02F0-D6E9-DA3E304B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976A-E5C5-4D53-9ED5-581A86148248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DDEBB4-8F4C-042B-BB19-D9D41DBD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C9CC0-71CA-C63D-EFA2-66E69EBA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EC29-EAD9-4EFF-A7A9-52A68BE0E3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240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18071-5D79-1980-481C-F4D824E9B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0D362-30A6-73CA-D534-756AEDA35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BCD95-521A-F14A-5008-694C7D7D7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B5BAD-9228-99D8-FA13-A8E20F2A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976A-E5C5-4D53-9ED5-581A86148248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B118C-6BE7-20EF-89B3-84DAABBF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299E7-A845-60C1-E2D9-C85CC173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EC29-EAD9-4EFF-A7A9-52A68BE0E3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027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E64A-9DEE-98A7-F701-DC6B5D784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239A7D-8524-BD2A-B1C2-C1235CF14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6B8D2-4E3F-FABE-B65E-1EB3D3F38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0C191-3971-9146-2972-30174283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976A-E5C5-4D53-9ED5-581A86148248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34114-110A-153E-2622-FF63C028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31400-0865-2686-80E9-022966F7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EC29-EAD9-4EFF-A7A9-52A68BE0E3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020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AEF94-EB1C-286A-32B2-9BA34173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92200-9FAD-C393-2712-5E8B4493D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446DF-E68C-7812-B04B-A0A95A75D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E0976A-E5C5-4D53-9ED5-581A86148248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F9946-9BC8-B6BA-D472-BDE9A98B9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32A5B-F361-5622-5E3D-9295F67A6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40EC29-EAD9-4EFF-A7A9-52A68BE0E3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6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AE6D-D62D-8AC7-F944-855950A6D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13" y="-142084"/>
            <a:ext cx="11866574" cy="1070822"/>
          </a:xfrm>
        </p:spPr>
        <p:txBody>
          <a:bodyPr>
            <a:no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Space-time patterns and tectonic controls of Tertiary extension and magmatism in the Great Basin of the western United States</a:t>
            </a:r>
            <a:endParaRPr lang="en-CA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0D26F-F4BB-2E79-DE4A-3200B6BD4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448" y="965631"/>
            <a:ext cx="9144000" cy="924716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Gary J. </a:t>
            </a:r>
            <a:r>
              <a:rPr lang="en-US" sz="2000" dirty="0" err="1"/>
              <a:t>Axen</a:t>
            </a:r>
            <a:r>
              <a:rPr lang="en-US" sz="2000" dirty="0"/>
              <a:t>, Wanda J. Taylor &amp; John M. Bartley, 1993</a:t>
            </a:r>
          </a:p>
          <a:p>
            <a:pPr algn="l"/>
            <a:r>
              <a:rPr lang="en-US" sz="2000" dirty="0"/>
              <a:t>Maggie Duncan</a:t>
            </a:r>
            <a:endParaRPr lang="en-CA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48CD8C-1057-EDB7-CA07-6B8C5E0DAA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06" r="2163" b="2595"/>
          <a:stretch/>
        </p:blipFill>
        <p:spPr>
          <a:xfrm>
            <a:off x="217715" y="2141644"/>
            <a:ext cx="4368800" cy="4336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CCB4E9-0CEE-50C5-8655-86931CE894BC}"/>
              </a:ext>
            </a:extLst>
          </p:cNvPr>
          <p:cNvSpPr txBox="1"/>
          <p:nvPr/>
        </p:nvSpPr>
        <p:spPr>
          <a:xfrm>
            <a:off x="5436393" y="1721643"/>
            <a:ext cx="61629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Distribution and source of volcanics well constrained in past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Pre-middle Miocene crustal extension defines two N-trending belts (63 – 23 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Eastern belt: straddles NV-UT border, with western edge at Seaman-Butte Mountains breakaway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Western belt: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relationship between initiation of extension and crustal magmatism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Applied </a:t>
            </a:r>
            <a:r>
              <a:rPr lang="en-US" dirty="0" err="1"/>
              <a:t>Severinghaus</a:t>
            </a:r>
            <a:r>
              <a:rPr lang="en-US" dirty="0"/>
              <a:t> &amp; Atwater’s (1990) thermal model </a:t>
            </a:r>
            <a:endParaRPr lang="en-CA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DE742E2-6A83-2AE4-36EF-AA16FB99A7C6}"/>
              </a:ext>
            </a:extLst>
          </p:cNvPr>
          <p:cNvSpPr/>
          <p:nvPr/>
        </p:nvSpPr>
        <p:spPr>
          <a:xfrm>
            <a:off x="2336007" y="2550318"/>
            <a:ext cx="800100" cy="1943100"/>
          </a:xfrm>
          <a:custGeom>
            <a:avLst/>
            <a:gdLst>
              <a:gd name="connsiteX0" fmla="*/ 464343 w 800100"/>
              <a:gd name="connsiteY0" fmla="*/ 150019 h 1943100"/>
              <a:gd name="connsiteX1" fmla="*/ 571500 w 800100"/>
              <a:gd name="connsiteY1" fmla="*/ 478632 h 1943100"/>
              <a:gd name="connsiteX2" fmla="*/ 735806 w 800100"/>
              <a:gd name="connsiteY2" fmla="*/ 742950 h 1943100"/>
              <a:gd name="connsiteX3" fmla="*/ 778668 w 800100"/>
              <a:gd name="connsiteY3" fmla="*/ 821532 h 1943100"/>
              <a:gd name="connsiteX4" fmla="*/ 800100 w 800100"/>
              <a:gd name="connsiteY4" fmla="*/ 1185863 h 1943100"/>
              <a:gd name="connsiteX5" fmla="*/ 771525 w 800100"/>
              <a:gd name="connsiteY5" fmla="*/ 1385888 h 1943100"/>
              <a:gd name="connsiteX6" fmla="*/ 721518 w 800100"/>
              <a:gd name="connsiteY6" fmla="*/ 1450182 h 1943100"/>
              <a:gd name="connsiteX7" fmla="*/ 478631 w 800100"/>
              <a:gd name="connsiteY7" fmla="*/ 1735932 h 1943100"/>
              <a:gd name="connsiteX8" fmla="*/ 214312 w 800100"/>
              <a:gd name="connsiteY8" fmla="*/ 1893094 h 1943100"/>
              <a:gd name="connsiteX9" fmla="*/ 57150 w 800100"/>
              <a:gd name="connsiteY9" fmla="*/ 1943100 h 1943100"/>
              <a:gd name="connsiteX10" fmla="*/ 21431 w 800100"/>
              <a:gd name="connsiteY10" fmla="*/ 1864519 h 1943100"/>
              <a:gd name="connsiteX11" fmla="*/ 0 w 800100"/>
              <a:gd name="connsiteY11" fmla="*/ 1614488 h 1943100"/>
              <a:gd name="connsiteX12" fmla="*/ 71437 w 800100"/>
              <a:gd name="connsiteY12" fmla="*/ 1385888 h 1943100"/>
              <a:gd name="connsiteX13" fmla="*/ 114300 w 800100"/>
              <a:gd name="connsiteY13" fmla="*/ 1250157 h 1943100"/>
              <a:gd name="connsiteX14" fmla="*/ 292893 w 800100"/>
              <a:gd name="connsiteY14" fmla="*/ 1193007 h 1943100"/>
              <a:gd name="connsiteX15" fmla="*/ 285750 w 800100"/>
              <a:gd name="connsiteY15" fmla="*/ 1071563 h 1943100"/>
              <a:gd name="connsiteX16" fmla="*/ 214312 w 800100"/>
              <a:gd name="connsiteY16" fmla="*/ 1042988 h 1943100"/>
              <a:gd name="connsiteX17" fmla="*/ 164306 w 800100"/>
              <a:gd name="connsiteY17" fmla="*/ 992982 h 1943100"/>
              <a:gd name="connsiteX18" fmla="*/ 50006 w 800100"/>
              <a:gd name="connsiteY18" fmla="*/ 828675 h 1943100"/>
              <a:gd name="connsiteX19" fmla="*/ 214312 w 800100"/>
              <a:gd name="connsiteY19" fmla="*/ 678657 h 1943100"/>
              <a:gd name="connsiteX20" fmla="*/ 285750 w 800100"/>
              <a:gd name="connsiteY20" fmla="*/ 592932 h 1943100"/>
              <a:gd name="connsiteX21" fmla="*/ 292893 w 800100"/>
              <a:gd name="connsiteY21" fmla="*/ 478632 h 1943100"/>
              <a:gd name="connsiteX22" fmla="*/ 278606 w 800100"/>
              <a:gd name="connsiteY22" fmla="*/ 335757 h 1943100"/>
              <a:gd name="connsiteX23" fmla="*/ 300037 w 800100"/>
              <a:gd name="connsiteY23" fmla="*/ 121444 h 1943100"/>
              <a:gd name="connsiteX24" fmla="*/ 328612 w 800100"/>
              <a:gd name="connsiteY24" fmla="*/ 28575 h 1943100"/>
              <a:gd name="connsiteX25" fmla="*/ 371475 w 800100"/>
              <a:gd name="connsiteY25" fmla="*/ 0 h 1943100"/>
              <a:gd name="connsiteX26" fmla="*/ 450056 w 800100"/>
              <a:gd name="connsiteY26" fmla="*/ 0 h 1943100"/>
              <a:gd name="connsiteX27" fmla="*/ 464343 w 800100"/>
              <a:gd name="connsiteY27" fmla="*/ 150019 h 1943100"/>
              <a:gd name="connsiteX0" fmla="*/ 464343 w 800100"/>
              <a:gd name="connsiteY0" fmla="*/ 150019 h 1943100"/>
              <a:gd name="connsiteX1" fmla="*/ 571500 w 800100"/>
              <a:gd name="connsiteY1" fmla="*/ 478632 h 1943100"/>
              <a:gd name="connsiteX2" fmla="*/ 735806 w 800100"/>
              <a:gd name="connsiteY2" fmla="*/ 742950 h 1943100"/>
              <a:gd name="connsiteX3" fmla="*/ 778668 w 800100"/>
              <a:gd name="connsiteY3" fmla="*/ 821532 h 1943100"/>
              <a:gd name="connsiteX4" fmla="*/ 800100 w 800100"/>
              <a:gd name="connsiteY4" fmla="*/ 1185863 h 1943100"/>
              <a:gd name="connsiteX5" fmla="*/ 771525 w 800100"/>
              <a:gd name="connsiteY5" fmla="*/ 1385888 h 1943100"/>
              <a:gd name="connsiteX6" fmla="*/ 721518 w 800100"/>
              <a:gd name="connsiteY6" fmla="*/ 1450182 h 1943100"/>
              <a:gd name="connsiteX7" fmla="*/ 436297 w 800100"/>
              <a:gd name="connsiteY7" fmla="*/ 1676666 h 1943100"/>
              <a:gd name="connsiteX8" fmla="*/ 214312 w 800100"/>
              <a:gd name="connsiteY8" fmla="*/ 1893094 h 1943100"/>
              <a:gd name="connsiteX9" fmla="*/ 57150 w 800100"/>
              <a:gd name="connsiteY9" fmla="*/ 1943100 h 1943100"/>
              <a:gd name="connsiteX10" fmla="*/ 21431 w 800100"/>
              <a:gd name="connsiteY10" fmla="*/ 1864519 h 1943100"/>
              <a:gd name="connsiteX11" fmla="*/ 0 w 800100"/>
              <a:gd name="connsiteY11" fmla="*/ 1614488 h 1943100"/>
              <a:gd name="connsiteX12" fmla="*/ 71437 w 800100"/>
              <a:gd name="connsiteY12" fmla="*/ 1385888 h 1943100"/>
              <a:gd name="connsiteX13" fmla="*/ 114300 w 800100"/>
              <a:gd name="connsiteY13" fmla="*/ 1250157 h 1943100"/>
              <a:gd name="connsiteX14" fmla="*/ 292893 w 800100"/>
              <a:gd name="connsiteY14" fmla="*/ 1193007 h 1943100"/>
              <a:gd name="connsiteX15" fmla="*/ 285750 w 800100"/>
              <a:gd name="connsiteY15" fmla="*/ 1071563 h 1943100"/>
              <a:gd name="connsiteX16" fmla="*/ 214312 w 800100"/>
              <a:gd name="connsiteY16" fmla="*/ 1042988 h 1943100"/>
              <a:gd name="connsiteX17" fmla="*/ 164306 w 800100"/>
              <a:gd name="connsiteY17" fmla="*/ 992982 h 1943100"/>
              <a:gd name="connsiteX18" fmla="*/ 50006 w 800100"/>
              <a:gd name="connsiteY18" fmla="*/ 828675 h 1943100"/>
              <a:gd name="connsiteX19" fmla="*/ 214312 w 800100"/>
              <a:gd name="connsiteY19" fmla="*/ 678657 h 1943100"/>
              <a:gd name="connsiteX20" fmla="*/ 285750 w 800100"/>
              <a:gd name="connsiteY20" fmla="*/ 592932 h 1943100"/>
              <a:gd name="connsiteX21" fmla="*/ 292893 w 800100"/>
              <a:gd name="connsiteY21" fmla="*/ 478632 h 1943100"/>
              <a:gd name="connsiteX22" fmla="*/ 278606 w 800100"/>
              <a:gd name="connsiteY22" fmla="*/ 335757 h 1943100"/>
              <a:gd name="connsiteX23" fmla="*/ 300037 w 800100"/>
              <a:gd name="connsiteY23" fmla="*/ 121444 h 1943100"/>
              <a:gd name="connsiteX24" fmla="*/ 328612 w 800100"/>
              <a:gd name="connsiteY24" fmla="*/ 28575 h 1943100"/>
              <a:gd name="connsiteX25" fmla="*/ 371475 w 800100"/>
              <a:gd name="connsiteY25" fmla="*/ 0 h 1943100"/>
              <a:gd name="connsiteX26" fmla="*/ 450056 w 800100"/>
              <a:gd name="connsiteY26" fmla="*/ 0 h 1943100"/>
              <a:gd name="connsiteX27" fmla="*/ 464343 w 800100"/>
              <a:gd name="connsiteY27" fmla="*/ 150019 h 1943100"/>
              <a:gd name="connsiteX0" fmla="*/ 464343 w 800100"/>
              <a:gd name="connsiteY0" fmla="*/ 150019 h 1943100"/>
              <a:gd name="connsiteX1" fmla="*/ 571500 w 800100"/>
              <a:gd name="connsiteY1" fmla="*/ 478632 h 1943100"/>
              <a:gd name="connsiteX2" fmla="*/ 735806 w 800100"/>
              <a:gd name="connsiteY2" fmla="*/ 742950 h 1943100"/>
              <a:gd name="connsiteX3" fmla="*/ 778668 w 800100"/>
              <a:gd name="connsiteY3" fmla="*/ 821532 h 1943100"/>
              <a:gd name="connsiteX4" fmla="*/ 800100 w 800100"/>
              <a:gd name="connsiteY4" fmla="*/ 1185863 h 1943100"/>
              <a:gd name="connsiteX5" fmla="*/ 771525 w 800100"/>
              <a:gd name="connsiteY5" fmla="*/ 1385888 h 1943100"/>
              <a:gd name="connsiteX6" fmla="*/ 729985 w 800100"/>
              <a:gd name="connsiteY6" fmla="*/ 1500982 h 1943100"/>
              <a:gd name="connsiteX7" fmla="*/ 436297 w 800100"/>
              <a:gd name="connsiteY7" fmla="*/ 1676666 h 1943100"/>
              <a:gd name="connsiteX8" fmla="*/ 214312 w 800100"/>
              <a:gd name="connsiteY8" fmla="*/ 1893094 h 1943100"/>
              <a:gd name="connsiteX9" fmla="*/ 57150 w 800100"/>
              <a:gd name="connsiteY9" fmla="*/ 1943100 h 1943100"/>
              <a:gd name="connsiteX10" fmla="*/ 21431 w 800100"/>
              <a:gd name="connsiteY10" fmla="*/ 1864519 h 1943100"/>
              <a:gd name="connsiteX11" fmla="*/ 0 w 800100"/>
              <a:gd name="connsiteY11" fmla="*/ 1614488 h 1943100"/>
              <a:gd name="connsiteX12" fmla="*/ 71437 w 800100"/>
              <a:gd name="connsiteY12" fmla="*/ 1385888 h 1943100"/>
              <a:gd name="connsiteX13" fmla="*/ 114300 w 800100"/>
              <a:gd name="connsiteY13" fmla="*/ 1250157 h 1943100"/>
              <a:gd name="connsiteX14" fmla="*/ 292893 w 800100"/>
              <a:gd name="connsiteY14" fmla="*/ 1193007 h 1943100"/>
              <a:gd name="connsiteX15" fmla="*/ 285750 w 800100"/>
              <a:gd name="connsiteY15" fmla="*/ 1071563 h 1943100"/>
              <a:gd name="connsiteX16" fmla="*/ 214312 w 800100"/>
              <a:gd name="connsiteY16" fmla="*/ 1042988 h 1943100"/>
              <a:gd name="connsiteX17" fmla="*/ 164306 w 800100"/>
              <a:gd name="connsiteY17" fmla="*/ 992982 h 1943100"/>
              <a:gd name="connsiteX18" fmla="*/ 50006 w 800100"/>
              <a:gd name="connsiteY18" fmla="*/ 828675 h 1943100"/>
              <a:gd name="connsiteX19" fmla="*/ 214312 w 800100"/>
              <a:gd name="connsiteY19" fmla="*/ 678657 h 1943100"/>
              <a:gd name="connsiteX20" fmla="*/ 285750 w 800100"/>
              <a:gd name="connsiteY20" fmla="*/ 592932 h 1943100"/>
              <a:gd name="connsiteX21" fmla="*/ 292893 w 800100"/>
              <a:gd name="connsiteY21" fmla="*/ 478632 h 1943100"/>
              <a:gd name="connsiteX22" fmla="*/ 278606 w 800100"/>
              <a:gd name="connsiteY22" fmla="*/ 335757 h 1943100"/>
              <a:gd name="connsiteX23" fmla="*/ 300037 w 800100"/>
              <a:gd name="connsiteY23" fmla="*/ 121444 h 1943100"/>
              <a:gd name="connsiteX24" fmla="*/ 328612 w 800100"/>
              <a:gd name="connsiteY24" fmla="*/ 28575 h 1943100"/>
              <a:gd name="connsiteX25" fmla="*/ 371475 w 800100"/>
              <a:gd name="connsiteY25" fmla="*/ 0 h 1943100"/>
              <a:gd name="connsiteX26" fmla="*/ 450056 w 800100"/>
              <a:gd name="connsiteY26" fmla="*/ 0 h 1943100"/>
              <a:gd name="connsiteX27" fmla="*/ 464343 w 800100"/>
              <a:gd name="connsiteY27" fmla="*/ 150019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00100" h="1943100">
                <a:moveTo>
                  <a:pt x="464343" y="150019"/>
                </a:moveTo>
                <a:lnTo>
                  <a:pt x="571500" y="478632"/>
                </a:lnTo>
                <a:lnTo>
                  <a:pt x="735806" y="742950"/>
                </a:lnTo>
                <a:cubicBezTo>
                  <a:pt x="781310" y="811207"/>
                  <a:pt x="778668" y="781487"/>
                  <a:pt x="778668" y="821532"/>
                </a:cubicBezTo>
                <a:lnTo>
                  <a:pt x="800100" y="1185863"/>
                </a:lnTo>
                <a:lnTo>
                  <a:pt x="771525" y="1385888"/>
                </a:lnTo>
                <a:lnTo>
                  <a:pt x="729985" y="1500982"/>
                </a:lnTo>
                <a:lnTo>
                  <a:pt x="436297" y="1676666"/>
                </a:lnTo>
                <a:lnTo>
                  <a:pt x="214312" y="1893094"/>
                </a:lnTo>
                <a:lnTo>
                  <a:pt x="57150" y="1943100"/>
                </a:lnTo>
                <a:lnTo>
                  <a:pt x="21431" y="1864519"/>
                </a:lnTo>
                <a:lnTo>
                  <a:pt x="0" y="1614488"/>
                </a:lnTo>
                <a:lnTo>
                  <a:pt x="71437" y="1385888"/>
                </a:lnTo>
                <a:lnTo>
                  <a:pt x="114300" y="1250157"/>
                </a:lnTo>
                <a:lnTo>
                  <a:pt x="292893" y="1193007"/>
                </a:lnTo>
                <a:lnTo>
                  <a:pt x="285750" y="1071563"/>
                </a:lnTo>
                <a:lnTo>
                  <a:pt x="214312" y="1042988"/>
                </a:lnTo>
                <a:lnTo>
                  <a:pt x="164306" y="992982"/>
                </a:lnTo>
                <a:lnTo>
                  <a:pt x="50006" y="828675"/>
                </a:lnTo>
                <a:lnTo>
                  <a:pt x="214312" y="678657"/>
                </a:lnTo>
                <a:lnTo>
                  <a:pt x="285750" y="592932"/>
                </a:lnTo>
                <a:lnTo>
                  <a:pt x="292893" y="478632"/>
                </a:lnTo>
                <a:lnTo>
                  <a:pt x="278606" y="335757"/>
                </a:lnTo>
                <a:lnTo>
                  <a:pt x="300037" y="121444"/>
                </a:lnTo>
                <a:lnTo>
                  <a:pt x="328612" y="28575"/>
                </a:lnTo>
                <a:lnTo>
                  <a:pt x="371475" y="0"/>
                </a:lnTo>
                <a:lnTo>
                  <a:pt x="450056" y="0"/>
                </a:lnTo>
                <a:lnTo>
                  <a:pt x="464343" y="150019"/>
                </a:ln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424E84D-F297-C8C4-38F3-D10162351B78}"/>
              </a:ext>
            </a:extLst>
          </p:cNvPr>
          <p:cNvSpPr/>
          <p:nvPr/>
        </p:nvSpPr>
        <p:spPr>
          <a:xfrm>
            <a:off x="1244600" y="2269067"/>
            <a:ext cx="1388533" cy="2667000"/>
          </a:xfrm>
          <a:custGeom>
            <a:avLst/>
            <a:gdLst>
              <a:gd name="connsiteX0" fmla="*/ 1388533 w 1388533"/>
              <a:gd name="connsiteY0" fmla="*/ 16933 h 2667000"/>
              <a:gd name="connsiteX1" fmla="*/ 1126067 w 1388533"/>
              <a:gd name="connsiteY1" fmla="*/ 287866 h 2667000"/>
              <a:gd name="connsiteX2" fmla="*/ 863600 w 1388533"/>
              <a:gd name="connsiteY2" fmla="*/ 431800 h 2667000"/>
              <a:gd name="connsiteX3" fmla="*/ 846667 w 1388533"/>
              <a:gd name="connsiteY3" fmla="*/ 541866 h 2667000"/>
              <a:gd name="connsiteX4" fmla="*/ 728133 w 1388533"/>
              <a:gd name="connsiteY4" fmla="*/ 812800 h 2667000"/>
              <a:gd name="connsiteX5" fmla="*/ 677333 w 1388533"/>
              <a:gd name="connsiteY5" fmla="*/ 1024466 h 2667000"/>
              <a:gd name="connsiteX6" fmla="*/ 702733 w 1388533"/>
              <a:gd name="connsiteY6" fmla="*/ 1227666 h 2667000"/>
              <a:gd name="connsiteX7" fmla="*/ 745067 w 1388533"/>
              <a:gd name="connsiteY7" fmla="*/ 1413933 h 2667000"/>
              <a:gd name="connsiteX8" fmla="*/ 770467 w 1388533"/>
              <a:gd name="connsiteY8" fmla="*/ 1515533 h 2667000"/>
              <a:gd name="connsiteX9" fmla="*/ 685800 w 1388533"/>
              <a:gd name="connsiteY9" fmla="*/ 1651000 h 2667000"/>
              <a:gd name="connsiteX10" fmla="*/ 533400 w 1388533"/>
              <a:gd name="connsiteY10" fmla="*/ 1786466 h 2667000"/>
              <a:gd name="connsiteX11" fmla="*/ 558800 w 1388533"/>
              <a:gd name="connsiteY11" fmla="*/ 1921933 h 2667000"/>
              <a:gd name="connsiteX12" fmla="*/ 635000 w 1388533"/>
              <a:gd name="connsiteY12" fmla="*/ 1972733 h 2667000"/>
              <a:gd name="connsiteX13" fmla="*/ 711200 w 1388533"/>
              <a:gd name="connsiteY13" fmla="*/ 2015066 h 2667000"/>
              <a:gd name="connsiteX14" fmla="*/ 762000 w 1388533"/>
              <a:gd name="connsiteY14" fmla="*/ 2065866 h 2667000"/>
              <a:gd name="connsiteX15" fmla="*/ 795867 w 1388533"/>
              <a:gd name="connsiteY15" fmla="*/ 2192866 h 2667000"/>
              <a:gd name="connsiteX16" fmla="*/ 702733 w 1388533"/>
              <a:gd name="connsiteY16" fmla="*/ 2269066 h 2667000"/>
              <a:gd name="connsiteX17" fmla="*/ 660400 w 1388533"/>
              <a:gd name="connsiteY17" fmla="*/ 2472266 h 2667000"/>
              <a:gd name="connsiteX18" fmla="*/ 584200 w 1388533"/>
              <a:gd name="connsiteY18" fmla="*/ 2556933 h 2667000"/>
              <a:gd name="connsiteX19" fmla="*/ 592667 w 1388533"/>
              <a:gd name="connsiteY19" fmla="*/ 2667000 h 2667000"/>
              <a:gd name="connsiteX20" fmla="*/ 491067 w 1388533"/>
              <a:gd name="connsiteY20" fmla="*/ 2548466 h 2667000"/>
              <a:gd name="connsiteX21" fmla="*/ 482600 w 1388533"/>
              <a:gd name="connsiteY21" fmla="*/ 2421466 h 2667000"/>
              <a:gd name="connsiteX22" fmla="*/ 457200 w 1388533"/>
              <a:gd name="connsiteY22" fmla="*/ 2362200 h 2667000"/>
              <a:gd name="connsiteX23" fmla="*/ 321733 w 1388533"/>
              <a:gd name="connsiteY23" fmla="*/ 2286000 h 2667000"/>
              <a:gd name="connsiteX24" fmla="*/ 177800 w 1388533"/>
              <a:gd name="connsiteY24" fmla="*/ 2252133 h 2667000"/>
              <a:gd name="connsiteX25" fmla="*/ 101600 w 1388533"/>
              <a:gd name="connsiteY25" fmla="*/ 2252133 h 2667000"/>
              <a:gd name="connsiteX26" fmla="*/ 84667 w 1388533"/>
              <a:gd name="connsiteY26" fmla="*/ 2133600 h 2667000"/>
              <a:gd name="connsiteX27" fmla="*/ 101600 w 1388533"/>
              <a:gd name="connsiteY27" fmla="*/ 2091266 h 2667000"/>
              <a:gd name="connsiteX28" fmla="*/ 228600 w 1388533"/>
              <a:gd name="connsiteY28" fmla="*/ 2065866 h 2667000"/>
              <a:gd name="connsiteX29" fmla="*/ 211667 w 1388533"/>
              <a:gd name="connsiteY29" fmla="*/ 1981200 h 2667000"/>
              <a:gd name="connsiteX30" fmla="*/ 84667 w 1388533"/>
              <a:gd name="connsiteY30" fmla="*/ 1744133 h 2667000"/>
              <a:gd name="connsiteX31" fmla="*/ 0 w 1388533"/>
              <a:gd name="connsiteY31" fmla="*/ 1295400 h 2667000"/>
              <a:gd name="connsiteX32" fmla="*/ 16933 w 1388533"/>
              <a:gd name="connsiteY32" fmla="*/ 1185333 h 2667000"/>
              <a:gd name="connsiteX33" fmla="*/ 203200 w 1388533"/>
              <a:gd name="connsiteY33" fmla="*/ 872066 h 2667000"/>
              <a:gd name="connsiteX34" fmla="*/ 287867 w 1388533"/>
              <a:gd name="connsiteY34" fmla="*/ 651933 h 2667000"/>
              <a:gd name="connsiteX35" fmla="*/ 508000 w 1388533"/>
              <a:gd name="connsiteY35" fmla="*/ 414866 h 2667000"/>
              <a:gd name="connsiteX36" fmla="*/ 660400 w 1388533"/>
              <a:gd name="connsiteY36" fmla="*/ 304800 h 2667000"/>
              <a:gd name="connsiteX37" fmla="*/ 736600 w 1388533"/>
              <a:gd name="connsiteY37" fmla="*/ 270933 h 2667000"/>
              <a:gd name="connsiteX38" fmla="*/ 922867 w 1388533"/>
              <a:gd name="connsiteY38" fmla="*/ 110066 h 2667000"/>
              <a:gd name="connsiteX39" fmla="*/ 1049867 w 1388533"/>
              <a:gd name="connsiteY39" fmla="*/ 0 h 2667000"/>
              <a:gd name="connsiteX40" fmla="*/ 1388533 w 1388533"/>
              <a:gd name="connsiteY40" fmla="*/ 16933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88533" h="2667000">
                <a:moveTo>
                  <a:pt x="1388533" y="16933"/>
                </a:moveTo>
                <a:lnTo>
                  <a:pt x="1126067" y="287866"/>
                </a:lnTo>
                <a:lnTo>
                  <a:pt x="863600" y="431800"/>
                </a:lnTo>
                <a:lnTo>
                  <a:pt x="846667" y="541866"/>
                </a:lnTo>
                <a:lnTo>
                  <a:pt x="728133" y="812800"/>
                </a:lnTo>
                <a:lnTo>
                  <a:pt x="677333" y="1024466"/>
                </a:lnTo>
                <a:lnTo>
                  <a:pt x="702733" y="1227666"/>
                </a:lnTo>
                <a:lnTo>
                  <a:pt x="745067" y="1413933"/>
                </a:lnTo>
                <a:lnTo>
                  <a:pt x="770467" y="1515533"/>
                </a:lnTo>
                <a:lnTo>
                  <a:pt x="685800" y="1651000"/>
                </a:lnTo>
                <a:lnTo>
                  <a:pt x="533400" y="1786466"/>
                </a:lnTo>
                <a:lnTo>
                  <a:pt x="558800" y="1921933"/>
                </a:lnTo>
                <a:lnTo>
                  <a:pt x="635000" y="1972733"/>
                </a:lnTo>
                <a:lnTo>
                  <a:pt x="711200" y="2015066"/>
                </a:lnTo>
                <a:lnTo>
                  <a:pt x="762000" y="2065866"/>
                </a:lnTo>
                <a:lnTo>
                  <a:pt x="795867" y="2192866"/>
                </a:lnTo>
                <a:lnTo>
                  <a:pt x="702733" y="2269066"/>
                </a:lnTo>
                <a:lnTo>
                  <a:pt x="660400" y="2472266"/>
                </a:lnTo>
                <a:lnTo>
                  <a:pt x="584200" y="2556933"/>
                </a:lnTo>
                <a:lnTo>
                  <a:pt x="592667" y="2667000"/>
                </a:lnTo>
                <a:lnTo>
                  <a:pt x="491067" y="2548466"/>
                </a:lnTo>
                <a:lnTo>
                  <a:pt x="482600" y="2421466"/>
                </a:lnTo>
                <a:lnTo>
                  <a:pt x="457200" y="2362200"/>
                </a:lnTo>
                <a:lnTo>
                  <a:pt x="321733" y="2286000"/>
                </a:lnTo>
                <a:lnTo>
                  <a:pt x="177800" y="2252133"/>
                </a:lnTo>
                <a:lnTo>
                  <a:pt x="101600" y="2252133"/>
                </a:lnTo>
                <a:lnTo>
                  <a:pt x="84667" y="2133600"/>
                </a:lnTo>
                <a:lnTo>
                  <a:pt x="101600" y="2091266"/>
                </a:lnTo>
                <a:lnTo>
                  <a:pt x="228600" y="2065866"/>
                </a:lnTo>
                <a:lnTo>
                  <a:pt x="211667" y="1981200"/>
                </a:lnTo>
                <a:lnTo>
                  <a:pt x="84667" y="1744133"/>
                </a:lnTo>
                <a:lnTo>
                  <a:pt x="0" y="1295400"/>
                </a:lnTo>
                <a:lnTo>
                  <a:pt x="16933" y="1185333"/>
                </a:lnTo>
                <a:lnTo>
                  <a:pt x="203200" y="872066"/>
                </a:lnTo>
                <a:lnTo>
                  <a:pt x="287867" y="651933"/>
                </a:lnTo>
                <a:lnTo>
                  <a:pt x="508000" y="414866"/>
                </a:lnTo>
                <a:lnTo>
                  <a:pt x="660400" y="304800"/>
                </a:lnTo>
                <a:lnTo>
                  <a:pt x="736600" y="270933"/>
                </a:lnTo>
                <a:lnTo>
                  <a:pt x="922867" y="110066"/>
                </a:lnTo>
                <a:lnTo>
                  <a:pt x="1049867" y="0"/>
                </a:lnTo>
                <a:lnTo>
                  <a:pt x="1388533" y="16933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764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DCD51-299F-47A6-B8AD-A9614D8DD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08" y="1408642"/>
            <a:ext cx="4861459" cy="5280025"/>
          </a:xfrm>
        </p:spPr>
        <p:txBody>
          <a:bodyPr>
            <a:normAutofit/>
          </a:bodyPr>
          <a:lstStyle/>
          <a:p>
            <a:r>
              <a:rPr lang="en-US" sz="2200" dirty="0"/>
              <a:t>Calderas migrated southward during Oligocene in relation to Paleogene-Miocene extensional belts</a:t>
            </a:r>
          </a:p>
          <a:p>
            <a:r>
              <a:rPr lang="en-US" sz="2200" dirty="0"/>
              <a:t>Calderas preferentially form in extended crust</a:t>
            </a:r>
          </a:p>
          <a:p>
            <a:r>
              <a:rPr lang="en-US" sz="2200" dirty="0"/>
              <a:t>Effusive volcanism favored in </a:t>
            </a:r>
            <a:r>
              <a:rPr lang="en-US" sz="2200" dirty="0" err="1"/>
              <a:t>unextended</a:t>
            </a:r>
            <a:r>
              <a:rPr lang="en-US" sz="2200" dirty="0"/>
              <a:t> or currently extending areas</a:t>
            </a:r>
            <a:endParaRPr lang="en-CA" sz="2200" dirty="0"/>
          </a:p>
          <a:p>
            <a:r>
              <a:rPr lang="en-CA" sz="2200" dirty="0"/>
              <a:t>Used available geologic data, ash flow tuff extents, miogeoclinal stratigraphy</a:t>
            </a:r>
          </a:p>
          <a:p>
            <a:pPr lvl="1"/>
            <a:r>
              <a:rPr lang="en-CA" sz="1900" dirty="0" err="1"/>
              <a:t>Miogoeocline</a:t>
            </a:r>
            <a:r>
              <a:rPr lang="en-CA" sz="1900" dirty="0"/>
              <a:t>: clastic wedge that forms along a passive continental margin due to sedimentation (because I forgot and maybe you did too)</a:t>
            </a:r>
            <a:endParaRPr lang="en-US" sz="19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CF8969B-B0A0-964F-8217-26F3B717C4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32" r="6257"/>
          <a:stretch/>
        </p:blipFill>
        <p:spPr>
          <a:xfrm>
            <a:off x="4991386" y="672791"/>
            <a:ext cx="7200614" cy="55514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0C80A2-8174-6C34-0611-6B6A6BE0728F}"/>
              </a:ext>
            </a:extLst>
          </p:cNvPr>
          <p:cNvSpPr txBox="1"/>
          <p:nvPr/>
        </p:nvSpPr>
        <p:spPr>
          <a:xfrm>
            <a:off x="4950963" y="5965642"/>
            <a:ext cx="56239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Solid lines: southern extent of Oligocene caldera locations (Ma)</a:t>
            </a:r>
            <a:endParaRPr lang="en-CA" sz="1100" dirty="0"/>
          </a:p>
          <a:p>
            <a:r>
              <a:rPr lang="en-CA" sz="1100" dirty="0"/>
              <a:t>Shaded areas: Paleogene-Miocene extensional belts</a:t>
            </a:r>
          </a:p>
          <a:p>
            <a:r>
              <a:rPr lang="en-CA" sz="1100" dirty="0"/>
              <a:t>Dashed line: likely experienced early-mid Miocene extension</a:t>
            </a:r>
            <a:endParaRPr lang="en-US" sz="1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EA14F5-758C-BDB7-4674-35981C7EE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7" y="100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Relationship between crustal magmatism and initiation of extension</a:t>
            </a:r>
            <a:endParaRPr lang="en-CA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3D0464-9CA1-EB86-D27C-030331857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472" y="1273957"/>
            <a:ext cx="7222261" cy="473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4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6E3D1-E7BE-B716-CDDC-91EA91BB6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D0278-A8DB-499B-89AB-742F36CFA349}"/>
              </a:ext>
            </a:extLst>
          </p:cNvPr>
          <p:cNvSpPr txBox="1"/>
          <p:nvPr/>
        </p:nvSpPr>
        <p:spPr>
          <a:xfrm>
            <a:off x="160867" y="110067"/>
            <a:ext cx="4868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Eastern Extensional Belt</a:t>
            </a:r>
            <a:endParaRPr lang="en-CA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23A22C-1D95-4C4B-C570-B81FE670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735" y="0"/>
            <a:ext cx="5061061" cy="5820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9D7AA0-F0C7-20C6-9AE6-74AA75161A26}"/>
              </a:ext>
            </a:extLst>
          </p:cNvPr>
          <p:cNvSpPr txBox="1"/>
          <p:nvPr/>
        </p:nvSpPr>
        <p:spPr>
          <a:xfrm>
            <a:off x="11176217" y="1826746"/>
            <a:ext cx="9057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(southern boundary)</a:t>
            </a:r>
            <a:endParaRPr lang="en-CA" sz="1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182ADB-EEF6-B5AC-4DE2-0A1BCC6121C1}"/>
              </a:ext>
            </a:extLst>
          </p:cNvPr>
          <p:cNvSpPr txBox="1"/>
          <p:nvPr/>
        </p:nvSpPr>
        <p:spPr>
          <a:xfrm>
            <a:off x="335871" y="721046"/>
            <a:ext cx="31074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Crust N of caldera complex extended prior to volcanism (30-32 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Crust south of it began extending after ~15 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Southern end of belt: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Caliente CC may have been rooted zone of L-slip faults </a:t>
            </a:r>
            <a:r>
              <a:rPr lang="en-US" dirty="0">
                <a:sym typeface="Wingdings" panose="05000000000000000000" pitchFamily="2" charset="2"/>
              </a:rPr>
              <a:t> allowed footwall of stampede detachment to move west as rocks extended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2DE9AD-9CC9-8226-2CB1-D40DD4C22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168" y="983564"/>
            <a:ext cx="3244196" cy="48908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84933BA-3135-BFB7-3729-18BFEC290672}"/>
              </a:ext>
            </a:extLst>
          </p:cNvPr>
          <p:cNvGrpSpPr/>
          <p:nvPr/>
        </p:nvGrpSpPr>
        <p:grpSpPr>
          <a:xfrm>
            <a:off x="463917" y="4497533"/>
            <a:ext cx="2993611" cy="2177005"/>
            <a:chOff x="463917" y="4497533"/>
            <a:chExt cx="2993611" cy="21770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E955606-0D49-F4AD-1552-F24302D90C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627"/>
            <a:stretch/>
          </p:blipFill>
          <p:spPr>
            <a:xfrm>
              <a:off x="463917" y="4497533"/>
              <a:ext cx="2993611" cy="2177005"/>
            </a:xfrm>
            <a:prstGeom prst="rect">
              <a:avLst/>
            </a:prstGeom>
          </p:spPr>
        </p:pic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1EE134-9810-5E8B-044D-11F01073DE7F}"/>
                </a:ext>
              </a:extLst>
            </p:cNvPr>
            <p:cNvSpPr/>
            <p:nvPr/>
          </p:nvSpPr>
          <p:spPr>
            <a:xfrm>
              <a:off x="1889614" y="4774301"/>
              <a:ext cx="707930" cy="1479719"/>
            </a:xfrm>
            <a:custGeom>
              <a:avLst/>
              <a:gdLst>
                <a:gd name="connsiteX0" fmla="*/ 464343 w 800100"/>
                <a:gd name="connsiteY0" fmla="*/ 150019 h 1943100"/>
                <a:gd name="connsiteX1" fmla="*/ 571500 w 800100"/>
                <a:gd name="connsiteY1" fmla="*/ 478632 h 1943100"/>
                <a:gd name="connsiteX2" fmla="*/ 735806 w 800100"/>
                <a:gd name="connsiteY2" fmla="*/ 742950 h 1943100"/>
                <a:gd name="connsiteX3" fmla="*/ 778668 w 800100"/>
                <a:gd name="connsiteY3" fmla="*/ 821532 h 1943100"/>
                <a:gd name="connsiteX4" fmla="*/ 800100 w 800100"/>
                <a:gd name="connsiteY4" fmla="*/ 1185863 h 1943100"/>
                <a:gd name="connsiteX5" fmla="*/ 771525 w 800100"/>
                <a:gd name="connsiteY5" fmla="*/ 1385888 h 1943100"/>
                <a:gd name="connsiteX6" fmla="*/ 721518 w 800100"/>
                <a:gd name="connsiteY6" fmla="*/ 1450182 h 1943100"/>
                <a:gd name="connsiteX7" fmla="*/ 478631 w 800100"/>
                <a:gd name="connsiteY7" fmla="*/ 1735932 h 1943100"/>
                <a:gd name="connsiteX8" fmla="*/ 214312 w 800100"/>
                <a:gd name="connsiteY8" fmla="*/ 1893094 h 1943100"/>
                <a:gd name="connsiteX9" fmla="*/ 57150 w 800100"/>
                <a:gd name="connsiteY9" fmla="*/ 1943100 h 1943100"/>
                <a:gd name="connsiteX10" fmla="*/ 21431 w 800100"/>
                <a:gd name="connsiteY10" fmla="*/ 1864519 h 1943100"/>
                <a:gd name="connsiteX11" fmla="*/ 0 w 800100"/>
                <a:gd name="connsiteY11" fmla="*/ 1614488 h 1943100"/>
                <a:gd name="connsiteX12" fmla="*/ 71437 w 800100"/>
                <a:gd name="connsiteY12" fmla="*/ 1385888 h 1943100"/>
                <a:gd name="connsiteX13" fmla="*/ 114300 w 800100"/>
                <a:gd name="connsiteY13" fmla="*/ 1250157 h 1943100"/>
                <a:gd name="connsiteX14" fmla="*/ 292893 w 800100"/>
                <a:gd name="connsiteY14" fmla="*/ 1193007 h 1943100"/>
                <a:gd name="connsiteX15" fmla="*/ 285750 w 800100"/>
                <a:gd name="connsiteY15" fmla="*/ 1071563 h 1943100"/>
                <a:gd name="connsiteX16" fmla="*/ 214312 w 800100"/>
                <a:gd name="connsiteY16" fmla="*/ 1042988 h 1943100"/>
                <a:gd name="connsiteX17" fmla="*/ 164306 w 800100"/>
                <a:gd name="connsiteY17" fmla="*/ 992982 h 1943100"/>
                <a:gd name="connsiteX18" fmla="*/ 50006 w 800100"/>
                <a:gd name="connsiteY18" fmla="*/ 828675 h 1943100"/>
                <a:gd name="connsiteX19" fmla="*/ 214312 w 800100"/>
                <a:gd name="connsiteY19" fmla="*/ 678657 h 1943100"/>
                <a:gd name="connsiteX20" fmla="*/ 285750 w 800100"/>
                <a:gd name="connsiteY20" fmla="*/ 592932 h 1943100"/>
                <a:gd name="connsiteX21" fmla="*/ 292893 w 800100"/>
                <a:gd name="connsiteY21" fmla="*/ 478632 h 1943100"/>
                <a:gd name="connsiteX22" fmla="*/ 278606 w 800100"/>
                <a:gd name="connsiteY22" fmla="*/ 335757 h 1943100"/>
                <a:gd name="connsiteX23" fmla="*/ 300037 w 800100"/>
                <a:gd name="connsiteY23" fmla="*/ 121444 h 1943100"/>
                <a:gd name="connsiteX24" fmla="*/ 328612 w 800100"/>
                <a:gd name="connsiteY24" fmla="*/ 28575 h 1943100"/>
                <a:gd name="connsiteX25" fmla="*/ 371475 w 800100"/>
                <a:gd name="connsiteY25" fmla="*/ 0 h 1943100"/>
                <a:gd name="connsiteX26" fmla="*/ 450056 w 800100"/>
                <a:gd name="connsiteY26" fmla="*/ 0 h 1943100"/>
                <a:gd name="connsiteX27" fmla="*/ 464343 w 800100"/>
                <a:gd name="connsiteY27" fmla="*/ 150019 h 1943100"/>
                <a:gd name="connsiteX0" fmla="*/ 464343 w 800100"/>
                <a:gd name="connsiteY0" fmla="*/ 150019 h 1943100"/>
                <a:gd name="connsiteX1" fmla="*/ 571500 w 800100"/>
                <a:gd name="connsiteY1" fmla="*/ 478632 h 1943100"/>
                <a:gd name="connsiteX2" fmla="*/ 735806 w 800100"/>
                <a:gd name="connsiteY2" fmla="*/ 742950 h 1943100"/>
                <a:gd name="connsiteX3" fmla="*/ 778668 w 800100"/>
                <a:gd name="connsiteY3" fmla="*/ 821532 h 1943100"/>
                <a:gd name="connsiteX4" fmla="*/ 800100 w 800100"/>
                <a:gd name="connsiteY4" fmla="*/ 1185863 h 1943100"/>
                <a:gd name="connsiteX5" fmla="*/ 771525 w 800100"/>
                <a:gd name="connsiteY5" fmla="*/ 1385888 h 1943100"/>
                <a:gd name="connsiteX6" fmla="*/ 721518 w 800100"/>
                <a:gd name="connsiteY6" fmla="*/ 1450182 h 1943100"/>
                <a:gd name="connsiteX7" fmla="*/ 436297 w 800100"/>
                <a:gd name="connsiteY7" fmla="*/ 1676666 h 1943100"/>
                <a:gd name="connsiteX8" fmla="*/ 214312 w 800100"/>
                <a:gd name="connsiteY8" fmla="*/ 1893094 h 1943100"/>
                <a:gd name="connsiteX9" fmla="*/ 57150 w 800100"/>
                <a:gd name="connsiteY9" fmla="*/ 1943100 h 1943100"/>
                <a:gd name="connsiteX10" fmla="*/ 21431 w 800100"/>
                <a:gd name="connsiteY10" fmla="*/ 1864519 h 1943100"/>
                <a:gd name="connsiteX11" fmla="*/ 0 w 800100"/>
                <a:gd name="connsiteY11" fmla="*/ 1614488 h 1943100"/>
                <a:gd name="connsiteX12" fmla="*/ 71437 w 800100"/>
                <a:gd name="connsiteY12" fmla="*/ 1385888 h 1943100"/>
                <a:gd name="connsiteX13" fmla="*/ 114300 w 800100"/>
                <a:gd name="connsiteY13" fmla="*/ 1250157 h 1943100"/>
                <a:gd name="connsiteX14" fmla="*/ 292893 w 800100"/>
                <a:gd name="connsiteY14" fmla="*/ 1193007 h 1943100"/>
                <a:gd name="connsiteX15" fmla="*/ 285750 w 800100"/>
                <a:gd name="connsiteY15" fmla="*/ 1071563 h 1943100"/>
                <a:gd name="connsiteX16" fmla="*/ 214312 w 800100"/>
                <a:gd name="connsiteY16" fmla="*/ 1042988 h 1943100"/>
                <a:gd name="connsiteX17" fmla="*/ 164306 w 800100"/>
                <a:gd name="connsiteY17" fmla="*/ 992982 h 1943100"/>
                <a:gd name="connsiteX18" fmla="*/ 50006 w 800100"/>
                <a:gd name="connsiteY18" fmla="*/ 828675 h 1943100"/>
                <a:gd name="connsiteX19" fmla="*/ 214312 w 800100"/>
                <a:gd name="connsiteY19" fmla="*/ 678657 h 1943100"/>
                <a:gd name="connsiteX20" fmla="*/ 285750 w 800100"/>
                <a:gd name="connsiteY20" fmla="*/ 592932 h 1943100"/>
                <a:gd name="connsiteX21" fmla="*/ 292893 w 800100"/>
                <a:gd name="connsiteY21" fmla="*/ 478632 h 1943100"/>
                <a:gd name="connsiteX22" fmla="*/ 278606 w 800100"/>
                <a:gd name="connsiteY22" fmla="*/ 335757 h 1943100"/>
                <a:gd name="connsiteX23" fmla="*/ 300037 w 800100"/>
                <a:gd name="connsiteY23" fmla="*/ 121444 h 1943100"/>
                <a:gd name="connsiteX24" fmla="*/ 328612 w 800100"/>
                <a:gd name="connsiteY24" fmla="*/ 28575 h 1943100"/>
                <a:gd name="connsiteX25" fmla="*/ 371475 w 800100"/>
                <a:gd name="connsiteY25" fmla="*/ 0 h 1943100"/>
                <a:gd name="connsiteX26" fmla="*/ 450056 w 800100"/>
                <a:gd name="connsiteY26" fmla="*/ 0 h 1943100"/>
                <a:gd name="connsiteX27" fmla="*/ 464343 w 800100"/>
                <a:gd name="connsiteY27" fmla="*/ 150019 h 1943100"/>
                <a:gd name="connsiteX0" fmla="*/ 464343 w 800100"/>
                <a:gd name="connsiteY0" fmla="*/ 150019 h 1943100"/>
                <a:gd name="connsiteX1" fmla="*/ 571500 w 800100"/>
                <a:gd name="connsiteY1" fmla="*/ 478632 h 1943100"/>
                <a:gd name="connsiteX2" fmla="*/ 735806 w 800100"/>
                <a:gd name="connsiteY2" fmla="*/ 742950 h 1943100"/>
                <a:gd name="connsiteX3" fmla="*/ 778668 w 800100"/>
                <a:gd name="connsiteY3" fmla="*/ 821532 h 1943100"/>
                <a:gd name="connsiteX4" fmla="*/ 800100 w 800100"/>
                <a:gd name="connsiteY4" fmla="*/ 1185863 h 1943100"/>
                <a:gd name="connsiteX5" fmla="*/ 771525 w 800100"/>
                <a:gd name="connsiteY5" fmla="*/ 1385888 h 1943100"/>
                <a:gd name="connsiteX6" fmla="*/ 729985 w 800100"/>
                <a:gd name="connsiteY6" fmla="*/ 1500982 h 1943100"/>
                <a:gd name="connsiteX7" fmla="*/ 436297 w 800100"/>
                <a:gd name="connsiteY7" fmla="*/ 1676666 h 1943100"/>
                <a:gd name="connsiteX8" fmla="*/ 214312 w 800100"/>
                <a:gd name="connsiteY8" fmla="*/ 1893094 h 1943100"/>
                <a:gd name="connsiteX9" fmla="*/ 57150 w 800100"/>
                <a:gd name="connsiteY9" fmla="*/ 1943100 h 1943100"/>
                <a:gd name="connsiteX10" fmla="*/ 21431 w 800100"/>
                <a:gd name="connsiteY10" fmla="*/ 1864519 h 1943100"/>
                <a:gd name="connsiteX11" fmla="*/ 0 w 800100"/>
                <a:gd name="connsiteY11" fmla="*/ 1614488 h 1943100"/>
                <a:gd name="connsiteX12" fmla="*/ 71437 w 800100"/>
                <a:gd name="connsiteY12" fmla="*/ 1385888 h 1943100"/>
                <a:gd name="connsiteX13" fmla="*/ 114300 w 800100"/>
                <a:gd name="connsiteY13" fmla="*/ 1250157 h 1943100"/>
                <a:gd name="connsiteX14" fmla="*/ 292893 w 800100"/>
                <a:gd name="connsiteY14" fmla="*/ 1193007 h 1943100"/>
                <a:gd name="connsiteX15" fmla="*/ 285750 w 800100"/>
                <a:gd name="connsiteY15" fmla="*/ 1071563 h 1943100"/>
                <a:gd name="connsiteX16" fmla="*/ 214312 w 800100"/>
                <a:gd name="connsiteY16" fmla="*/ 1042988 h 1943100"/>
                <a:gd name="connsiteX17" fmla="*/ 164306 w 800100"/>
                <a:gd name="connsiteY17" fmla="*/ 992982 h 1943100"/>
                <a:gd name="connsiteX18" fmla="*/ 50006 w 800100"/>
                <a:gd name="connsiteY18" fmla="*/ 828675 h 1943100"/>
                <a:gd name="connsiteX19" fmla="*/ 214312 w 800100"/>
                <a:gd name="connsiteY19" fmla="*/ 678657 h 1943100"/>
                <a:gd name="connsiteX20" fmla="*/ 285750 w 800100"/>
                <a:gd name="connsiteY20" fmla="*/ 592932 h 1943100"/>
                <a:gd name="connsiteX21" fmla="*/ 292893 w 800100"/>
                <a:gd name="connsiteY21" fmla="*/ 478632 h 1943100"/>
                <a:gd name="connsiteX22" fmla="*/ 278606 w 800100"/>
                <a:gd name="connsiteY22" fmla="*/ 335757 h 1943100"/>
                <a:gd name="connsiteX23" fmla="*/ 300037 w 800100"/>
                <a:gd name="connsiteY23" fmla="*/ 121444 h 1943100"/>
                <a:gd name="connsiteX24" fmla="*/ 328612 w 800100"/>
                <a:gd name="connsiteY24" fmla="*/ 28575 h 1943100"/>
                <a:gd name="connsiteX25" fmla="*/ 371475 w 800100"/>
                <a:gd name="connsiteY25" fmla="*/ 0 h 1943100"/>
                <a:gd name="connsiteX26" fmla="*/ 450056 w 800100"/>
                <a:gd name="connsiteY26" fmla="*/ 0 h 1943100"/>
                <a:gd name="connsiteX27" fmla="*/ 464343 w 800100"/>
                <a:gd name="connsiteY27" fmla="*/ 150019 h 1943100"/>
                <a:gd name="connsiteX0" fmla="*/ 464343 w 800100"/>
                <a:gd name="connsiteY0" fmla="*/ 150019 h 1943100"/>
                <a:gd name="connsiteX1" fmla="*/ 571500 w 800100"/>
                <a:gd name="connsiteY1" fmla="*/ 478632 h 1943100"/>
                <a:gd name="connsiteX2" fmla="*/ 735806 w 800100"/>
                <a:gd name="connsiteY2" fmla="*/ 742950 h 1943100"/>
                <a:gd name="connsiteX3" fmla="*/ 778668 w 800100"/>
                <a:gd name="connsiteY3" fmla="*/ 821532 h 1943100"/>
                <a:gd name="connsiteX4" fmla="*/ 800100 w 800100"/>
                <a:gd name="connsiteY4" fmla="*/ 1185863 h 1943100"/>
                <a:gd name="connsiteX5" fmla="*/ 771525 w 800100"/>
                <a:gd name="connsiteY5" fmla="*/ 1385888 h 1943100"/>
                <a:gd name="connsiteX6" fmla="*/ 729985 w 800100"/>
                <a:gd name="connsiteY6" fmla="*/ 1500982 h 1943100"/>
                <a:gd name="connsiteX7" fmla="*/ 436297 w 800100"/>
                <a:gd name="connsiteY7" fmla="*/ 1676666 h 1943100"/>
                <a:gd name="connsiteX8" fmla="*/ 214312 w 800100"/>
                <a:gd name="connsiteY8" fmla="*/ 1893094 h 1943100"/>
                <a:gd name="connsiteX9" fmla="*/ 57150 w 800100"/>
                <a:gd name="connsiteY9" fmla="*/ 1943100 h 1943100"/>
                <a:gd name="connsiteX10" fmla="*/ 21431 w 800100"/>
                <a:gd name="connsiteY10" fmla="*/ 1864519 h 1943100"/>
                <a:gd name="connsiteX11" fmla="*/ 0 w 800100"/>
                <a:gd name="connsiteY11" fmla="*/ 1614488 h 1943100"/>
                <a:gd name="connsiteX12" fmla="*/ 71437 w 800100"/>
                <a:gd name="connsiteY12" fmla="*/ 1385888 h 1943100"/>
                <a:gd name="connsiteX13" fmla="*/ 114300 w 800100"/>
                <a:gd name="connsiteY13" fmla="*/ 1250157 h 1943100"/>
                <a:gd name="connsiteX14" fmla="*/ 292893 w 800100"/>
                <a:gd name="connsiteY14" fmla="*/ 1193007 h 1943100"/>
                <a:gd name="connsiteX15" fmla="*/ 147599 w 800100"/>
                <a:gd name="connsiteY15" fmla="*/ 1128713 h 1943100"/>
                <a:gd name="connsiteX16" fmla="*/ 214312 w 800100"/>
                <a:gd name="connsiteY16" fmla="*/ 1042988 h 1943100"/>
                <a:gd name="connsiteX17" fmla="*/ 164306 w 800100"/>
                <a:gd name="connsiteY17" fmla="*/ 992982 h 1943100"/>
                <a:gd name="connsiteX18" fmla="*/ 50006 w 800100"/>
                <a:gd name="connsiteY18" fmla="*/ 828675 h 1943100"/>
                <a:gd name="connsiteX19" fmla="*/ 214312 w 800100"/>
                <a:gd name="connsiteY19" fmla="*/ 678657 h 1943100"/>
                <a:gd name="connsiteX20" fmla="*/ 285750 w 800100"/>
                <a:gd name="connsiteY20" fmla="*/ 592932 h 1943100"/>
                <a:gd name="connsiteX21" fmla="*/ 292893 w 800100"/>
                <a:gd name="connsiteY21" fmla="*/ 478632 h 1943100"/>
                <a:gd name="connsiteX22" fmla="*/ 278606 w 800100"/>
                <a:gd name="connsiteY22" fmla="*/ 335757 h 1943100"/>
                <a:gd name="connsiteX23" fmla="*/ 300037 w 800100"/>
                <a:gd name="connsiteY23" fmla="*/ 121444 h 1943100"/>
                <a:gd name="connsiteX24" fmla="*/ 328612 w 800100"/>
                <a:gd name="connsiteY24" fmla="*/ 28575 h 1943100"/>
                <a:gd name="connsiteX25" fmla="*/ 371475 w 800100"/>
                <a:gd name="connsiteY25" fmla="*/ 0 h 1943100"/>
                <a:gd name="connsiteX26" fmla="*/ 450056 w 800100"/>
                <a:gd name="connsiteY26" fmla="*/ 0 h 1943100"/>
                <a:gd name="connsiteX27" fmla="*/ 464343 w 800100"/>
                <a:gd name="connsiteY27" fmla="*/ 150019 h 1943100"/>
                <a:gd name="connsiteX0" fmla="*/ 464343 w 800100"/>
                <a:gd name="connsiteY0" fmla="*/ 150019 h 1943100"/>
                <a:gd name="connsiteX1" fmla="*/ 571500 w 800100"/>
                <a:gd name="connsiteY1" fmla="*/ 478632 h 1943100"/>
                <a:gd name="connsiteX2" fmla="*/ 735806 w 800100"/>
                <a:gd name="connsiteY2" fmla="*/ 742950 h 1943100"/>
                <a:gd name="connsiteX3" fmla="*/ 778668 w 800100"/>
                <a:gd name="connsiteY3" fmla="*/ 821532 h 1943100"/>
                <a:gd name="connsiteX4" fmla="*/ 800100 w 800100"/>
                <a:gd name="connsiteY4" fmla="*/ 1185863 h 1943100"/>
                <a:gd name="connsiteX5" fmla="*/ 771525 w 800100"/>
                <a:gd name="connsiteY5" fmla="*/ 1385888 h 1943100"/>
                <a:gd name="connsiteX6" fmla="*/ 729985 w 800100"/>
                <a:gd name="connsiteY6" fmla="*/ 1500982 h 1943100"/>
                <a:gd name="connsiteX7" fmla="*/ 436297 w 800100"/>
                <a:gd name="connsiteY7" fmla="*/ 1676666 h 1943100"/>
                <a:gd name="connsiteX8" fmla="*/ 214312 w 800100"/>
                <a:gd name="connsiteY8" fmla="*/ 1893094 h 1943100"/>
                <a:gd name="connsiteX9" fmla="*/ 57150 w 800100"/>
                <a:gd name="connsiteY9" fmla="*/ 1943100 h 1943100"/>
                <a:gd name="connsiteX10" fmla="*/ 21431 w 800100"/>
                <a:gd name="connsiteY10" fmla="*/ 1864519 h 1943100"/>
                <a:gd name="connsiteX11" fmla="*/ 0 w 800100"/>
                <a:gd name="connsiteY11" fmla="*/ 1614488 h 1943100"/>
                <a:gd name="connsiteX12" fmla="*/ 71437 w 800100"/>
                <a:gd name="connsiteY12" fmla="*/ 1385888 h 1943100"/>
                <a:gd name="connsiteX13" fmla="*/ 114300 w 800100"/>
                <a:gd name="connsiteY13" fmla="*/ 1250157 h 1943100"/>
                <a:gd name="connsiteX14" fmla="*/ 292893 w 800100"/>
                <a:gd name="connsiteY14" fmla="*/ 1193007 h 1943100"/>
                <a:gd name="connsiteX15" fmla="*/ 147599 w 800100"/>
                <a:gd name="connsiteY15" fmla="*/ 1128713 h 1943100"/>
                <a:gd name="connsiteX16" fmla="*/ 147373 w 800100"/>
                <a:gd name="connsiteY16" fmla="*/ 1057276 h 1943100"/>
                <a:gd name="connsiteX17" fmla="*/ 164306 w 800100"/>
                <a:gd name="connsiteY17" fmla="*/ 992982 h 1943100"/>
                <a:gd name="connsiteX18" fmla="*/ 50006 w 800100"/>
                <a:gd name="connsiteY18" fmla="*/ 828675 h 1943100"/>
                <a:gd name="connsiteX19" fmla="*/ 214312 w 800100"/>
                <a:gd name="connsiteY19" fmla="*/ 678657 h 1943100"/>
                <a:gd name="connsiteX20" fmla="*/ 285750 w 800100"/>
                <a:gd name="connsiteY20" fmla="*/ 592932 h 1943100"/>
                <a:gd name="connsiteX21" fmla="*/ 292893 w 800100"/>
                <a:gd name="connsiteY21" fmla="*/ 478632 h 1943100"/>
                <a:gd name="connsiteX22" fmla="*/ 278606 w 800100"/>
                <a:gd name="connsiteY22" fmla="*/ 335757 h 1943100"/>
                <a:gd name="connsiteX23" fmla="*/ 300037 w 800100"/>
                <a:gd name="connsiteY23" fmla="*/ 121444 h 1943100"/>
                <a:gd name="connsiteX24" fmla="*/ 328612 w 800100"/>
                <a:gd name="connsiteY24" fmla="*/ 28575 h 1943100"/>
                <a:gd name="connsiteX25" fmla="*/ 371475 w 800100"/>
                <a:gd name="connsiteY25" fmla="*/ 0 h 1943100"/>
                <a:gd name="connsiteX26" fmla="*/ 450056 w 800100"/>
                <a:gd name="connsiteY26" fmla="*/ 0 h 1943100"/>
                <a:gd name="connsiteX27" fmla="*/ 464343 w 800100"/>
                <a:gd name="connsiteY27" fmla="*/ 150019 h 1943100"/>
                <a:gd name="connsiteX0" fmla="*/ 464343 w 800100"/>
                <a:gd name="connsiteY0" fmla="*/ 150019 h 1943100"/>
                <a:gd name="connsiteX1" fmla="*/ 571500 w 800100"/>
                <a:gd name="connsiteY1" fmla="*/ 478632 h 1943100"/>
                <a:gd name="connsiteX2" fmla="*/ 735806 w 800100"/>
                <a:gd name="connsiteY2" fmla="*/ 742950 h 1943100"/>
                <a:gd name="connsiteX3" fmla="*/ 778668 w 800100"/>
                <a:gd name="connsiteY3" fmla="*/ 821532 h 1943100"/>
                <a:gd name="connsiteX4" fmla="*/ 800100 w 800100"/>
                <a:gd name="connsiteY4" fmla="*/ 1185863 h 1943100"/>
                <a:gd name="connsiteX5" fmla="*/ 771525 w 800100"/>
                <a:gd name="connsiteY5" fmla="*/ 1385888 h 1943100"/>
                <a:gd name="connsiteX6" fmla="*/ 729985 w 800100"/>
                <a:gd name="connsiteY6" fmla="*/ 1500982 h 1943100"/>
                <a:gd name="connsiteX7" fmla="*/ 436297 w 800100"/>
                <a:gd name="connsiteY7" fmla="*/ 1676666 h 1943100"/>
                <a:gd name="connsiteX8" fmla="*/ 214312 w 800100"/>
                <a:gd name="connsiteY8" fmla="*/ 1893094 h 1943100"/>
                <a:gd name="connsiteX9" fmla="*/ 57150 w 800100"/>
                <a:gd name="connsiteY9" fmla="*/ 1943100 h 1943100"/>
                <a:gd name="connsiteX10" fmla="*/ 21431 w 800100"/>
                <a:gd name="connsiteY10" fmla="*/ 1864519 h 1943100"/>
                <a:gd name="connsiteX11" fmla="*/ 0 w 800100"/>
                <a:gd name="connsiteY11" fmla="*/ 1614488 h 1943100"/>
                <a:gd name="connsiteX12" fmla="*/ 71437 w 800100"/>
                <a:gd name="connsiteY12" fmla="*/ 1385888 h 1943100"/>
                <a:gd name="connsiteX13" fmla="*/ 114300 w 800100"/>
                <a:gd name="connsiteY13" fmla="*/ 1250157 h 1943100"/>
                <a:gd name="connsiteX14" fmla="*/ 292893 w 800100"/>
                <a:gd name="connsiteY14" fmla="*/ 1193007 h 1943100"/>
                <a:gd name="connsiteX15" fmla="*/ 147599 w 800100"/>
                <a:gd name="connsiteY15" fmla="*/ 1128713 h 1943100"/>
                <a:gd name="connsiteX16" fmla="*/ 147373 w 800100"/>
                <a:gd name="connsiteY16" fmla="*/ 1057276 h 1943100"/>
                <a:gd name="connsiteX17" fmla="*/ 123004 w 800100"/>
                <a:gd name="connsiteY17" fmla="*/ 989807 h 1943100"/>
                <a:gd name="connsiteX18" fmla="*/ 50006 w 800100"/>
                <a:gd name="connsiteY18" fmla="*/ 828675 h 1943100"/>
                <a:gd name="connsiteX19" fmla="*/ 214312 w 800100"/>
                <a:gd name="connsiteY19" fmla="*/ 678657 h 1943100"/>
                <a:gd name="connsiteX20" fmla="*/ 285750 w 800100"/>
                <a:gd name="connsiteY20" fmla="*/ 592932 h 1943100"/>
                <a:gd name="connsiteX21" fmla="*/ 292893 w 800100"/>
                <a:gd name="connsiteY21" fmla="*/ 478632 h 1943100"/>
                <a:gd name="connsiteX22" fmla="*/ 278606 w 800100"/>
                <a:gd name="connsiteY22" fmla="*/ 335757 h 1943100"/>
                <a:gd name="connsiteX23" fmla="*/ 300037 w 800100"/>
                <a:gd name="connsiteY23" fmla="*/ 121444 h 1943100"/>
                <a:gd name="connsiteX24" fmla="*/ 328612 w 800100"/>
                <a:gd name="connsiteY24" fmla="*/ 28575 h 1943100"/>
                <a:gd name="connsiteX25" fmla="*/ 371475 w 800100"/>
                <a:gd name="connsiteY25" fmla="*/ 0 h 1943100"/>
                <a:gd name="connsiteX26" fmla="*/ 450056 w 800100"/>
                <a:gd name="connsiteY26" fmla="*/ 0 h 1943100"/>
                <a:gd name="connsiteX27" fmla="*/ 464343 w 800100"/>
                <a:gd name="connsiteY27" fmla="*/ 150019 h 1943100"/>
                <a:gd name="connsiteX0" fmla="*/ 464343 w 800100"/>
                <a:gd name="connsiteY0" fmla="*/ 150019 h 1943100"/>
                <a:gd name="connsiteX1" fmla="*/ 571500 w 800100"/>
                <a:gd name="connsiteY1" fmla="*/ 478632 h 1943100"/>
                <a:gd name="connsiteX2" fmla="*/ 735806 w 800100"/>
                <a:gd name="connsiteY2" fmla="*/ 742950 h 1943100"/>
                <a:gd name="connsiteX3" fmla="*/ 778668 w 800100"/>
                <a:gd name="connsiteY3" fmla="*/ 821532 h 1943100"/>
                <a:gd name="connsiteX4" fmla="*/ 800100 w 800100"/>
                <a:gd name="connsiteY4" fmla="*/ 1185863 h 1943100"/>
                <a:gd name="connsiteX5" fmla="*/ 771525 w 800100"/>
                <a:gd name="connsiteY5" fmla="*/ 1385888 h 1943100"/>
                <a:gd name="connsiteX6" fmla="*/ 729985 w 800100"/>
                <a:gd name="connsiteY6" fmla="*/ 1500982 h 1943100"/>
                <a:gd name="connsiteX7" fmla="*/ 436297 w 800100"/>
                <a:gd name="connsiteY7" fmla="*/ 1676666 h 1943100"/>
                <a:gd name="connsiteX8" fmla="*/ 214312 w 800100"/>
                <a:gd name="connsiteY8" fmla="*/ 1893094 h 1943100"/>
                <a:gd name="connsiteX9" fmla="*/ 57150 w 800100"/>
                <a:gd name="connsiteY9" fmla="*/ 1943100 h 1943100"/>
                <a:gd name="connsiteX10" fmla="*/ 21431 w 800100"/>
                <a:gd name="connsiteY10" fmla="*/ 1864519 h 1943100"/>
                <a:gd name="connsiteX11" fmla="*/ 0 w 800100"/>
                <a:gd name="connsiteY11" fmla="*/ 1614488 h 1943100"/>
                <a:gd name="connsiteX12" fmla="*/ 71437 w 800100"/>
                <a:gd name="connsiteY12" fmla="*/ 1385888 h 1943100"/>
                <a:gd name="connsiteX13" fmla="*/ 114300 w 800100"/>
                <a:gd name="connsiteY13" fmla="*/ 1250157 h 1943100"/>
                <a:gd name="connsiteX14" fmla="*/ 292893 w 800100"/>
                <a:gd name="connsiteY14" fmla="*/ 1193007 h 1943100"/>
                <a:gd name="connsiteX15" fmla="*/ 147599 w 800100"/>
                <a:gd name="connsiteY15" fmla="*/ 1128713 h 1943100"/>
                <a:gd name="connsiteX16" fmla="*/ 147373 w 800100"/>
                <a:gd name="connsiteY16" fmla="*/ 1057276 h 1943100"/>
                <a:gd name="connsiteX17" fmla="*/ 123004 w 800100"/>
                <a:gd name="connsiteY17" fmla="*/ 989807 h 1943100"/>
                <a:gd name="connsiteX18" fmla="*/ 50006 w 800100"/>
                <a:gd name="connsiteY18" fmla="*/ 828675 h 1943100"/>
                <a:gd name="connsiteX19" fmla="*/ 124858 w 800100"/>
                <a:gd name="connsiteY19" fmla="*/ 730587 h 1943100"/>
                <a:gd name="connsiteX20" fmla="*/ 214312 w 800100"/>
                <a:gd name="connsiteY20" fmla="*/ 678657 h 1943100"/>
                <a:gd name="connsiteX21" fmla="*/ 285750 w 800100"/>
                <a:gd name="connsiteY21" fmla="*/ 592932 h 1943100"/>
                <a:gd name="connsiteX22" fmla="*/ 292893 w 800100"/>
                <a:gd name="connsiteY22" fmla="*/ 478632 h 1943100"/>
                <a:gd name="connsiteX23" fmla="*/ 278606 w 800100"/>
                <a:gd name="connsiteY23" fmla="*/ 335757 h 1943100"/>
                <a:gd name="connsiteX24" fmla="*/ 300037 w 800100"/>
                <a:gd name="connsiteY24" fmla="*/ 121444 h 1943100"/>
                <a:gd name="connsiteX25" fmla="*/ 328612 w 800100"/>
                <a:gd name="connsiteY25" fmla="*/ 28575 h 1943100"/>
                <a:gd name="connsiteX26" fmla="*/ 371475 w 800100"/>
                <a:gd name="connsiteY26" fmla="*/ 0 h 1943100"/>
                <a:gd name="connsiteX27" fmla="*/ 450056 w 800100"/>
                <a:gd name="connsiteY27" fmla="*/ 0 h 1943100"/>
                <a:gd name="connsiteX28" fmla="*/ 464343 w 800100"/>
                <a:gd name="connsiteY28" fmla="*/ 150019 h 1943100"/>
                <a:gd name="connsiteX0" fmla="*/ 464343 w 800100"/>
                <a:gd name="connsiteY0" fmla="*/ 150019 h 1943100"/>
                <a:gd name="connsiteX1" fmla="*/ 571500 w 800100"/>
                <a:gd name="connsiteY1" fmla="*/ 478632 h 1943100"/>
                <a:gd name="connsiteX2" fmla="*/ 735806 w 800100"/>
                <a:gd name="connsiteY2" fmla="*/ 742950 h 1943100"/>
                <a:gd name="connsiteX3" fmla="*/ 778668 w 800100"/>
                <a:gd name="connsiteY3" fmla="*/ 821532 h 1943100"/>
                <a:gd name="connsiteX4" fmla="*/ 800100 w 800100"/>
                <a:gd name="connsiteY4" fmla="*/ 1185863 h 1943100"/>
                <a:gd name="connsiteX5" fmla="*/ 771525 w 800100"/>
                <a:gd name="connsiteY5" fmla="*/ 1385888 h 1943100"/>
                <a:gd name="connsiteX6" fmla="*/ 729985 w 800100"/>
                <a:gd name="connsiteY6" fmla="*/ 1500982 h 1943100"/>
                <a:gd name="connsiteX7" fmla="*/ 436297 w 800100"/>
                <a:gd name="connsiteY7" fmla="*/ 1676666 h 1943100"/>
                <a:gd name="connsiteX8" fmla="*/ 214312 w 800100"/>
                <a:gd name="connsiteY8" fmla="*/ 1893094 h 1943100"/>
                <a:gd name="connsiteX9" fmla="*/ 57150 w 800100"/>
                <a:gd name="connsiteY9" fmla="*/ 1943100 h 1943100"/>
                <a:gd name="connsiteX10" fmla="*/ 21431 w 800100"/>
                <a:gd name="connsiteY10" fmla="*/ 1864519 h 1943100"/>
                <a:gd name="connsiteX11" fmla="*/ 0 w 800100"/>
                <a:gd name="connsiteY11" fmla="*/ 1614488 h 1943100"/>
                <a:gd name="connsiteX12" fmla="*/ 71437 w 800100"/>
                <a:gd name="connsiteY12" fmla="*/ 1385888 h 1943100"/>
                <a:gd name="connsiteX13" fmla="*/ 114300 w 800100"/>
                <a:gd name="connsiteY13" fmla="*/ 1250157 h 1943100"/>
                <a:gd name="connsiteX14" fmla="*/ 151894 w 800100"/>
                <a:gd name="connsiteY14" fmla="*/ 1189832 h 1943100"/>
                <a:gd name="connsiteX15" fmla="*/ 147599 w 800100"/>
                <a:gd name="connsiteY15" fmla="*/ 1128713 h 1943100"/>
                <a:gd name="connsiteX16" fmla="*/ 147373 w 800100"/>
                <a:gd name="connsiteY16" fmla="*/ 1057276 h 1943100"/>
                <a:gd name="connsiteX17" fmla="*/ 123004 w 800100"/>
                <a:gd name="connsiteY17" fmla="*/ 989807 h 1943100"/>
                <a:gd name="connsiteX18" fmla="*/ 50006 w 800100"/>
                <a:gd name="connsiteY18" fmla="*/ 828675 h 1943100"/>
                <a:gd name="connsiteX19" fmla="*/ 124858 w 800100"/>
                <a:gd name="connsiteY19" fmla="*/ 730587 h 1943100"/>
                <a:gd name="connsiteX20" fmla="*/ 214312 w 800100"/>
                <a:gd name="connsiteY20" fmla="*/ 678657 h 1943100"/>
                <a:gd name="connsiteX21" fmla="*/ 285750 w 800100"/>
                <a:gd name="connsiteY21" fmla="*/ 592932 h 1943100"/>
                <a:gd name="connsiteX22" fmla="*/ 292893 w 800100"/>
                <a:gd name="connsiteY22" fmla="*/ 478632 h 1943100"/>
                <a:gd name="connsiteX23" fmla="*/ 278606 w 800100"/>
                <a:gd name="connsiteY23" fmla="*/ 335757 h 1943100"/>
                <a:gd name="connsiteX24" fmla="*/ 300037 w 800100"/>
                <a:gd name="connsiteY24" fmla="*/ 121444 h 1943100"/>
                <a:gd name="connsiteX25" fmla="*/ 328612 w 800100"/>
                <a:gd name="connsiteY25" fmla="*/ 28575 h 1943100"/>
                <a:gd name="connsiteX26" fmla="*/ 371475 w 800100"/>
                <a:gd name="connsiteY26" fmla="*/ 0 h 1943100"/>
                <a:gd name="connsiteX27" fmla="*/ 450056 w 800100"/>
                <a:gd name="connsiteY27" fmla="*/ 0 h 1943100"/>
                <a:gd name="connsiteX28" fmla="*/ 464343 w 800100"/>
                <a:gd name="connsiteY28" fmla="*/ 150019 h 1943100"/>
                <a:gd name="connsiteX0" fmla="*/ 464343 w 800100"/>
                <a:gd name="connsiteY0" fmla="*/ 150019 h 1943100"/>
                <a:gd name="connsiteX1" fmla="*/ 571500 w 800100"/>
                <a:gd name="connsiteY1" fmla="*/ 478632 h 1943100"/>
                <a:gd name="connsiteX2" fmla="*/ 735806 w 800100"/>
                <a:gd name="connsiteY2" fmla="*/ 742950 h 1943100"/>
                <a:gd name="connsiteX3" fmla="*/ 778668 w 800100"/>
                <a:gd name="connsiteY3" fmla="*/ 821532 h 1943100"/>
                <a:gd name="connsiteX4" fmla="*/ 800100 w 800100"/>
                <a:gd name="connsiteY4" fmla="*/ 1185863 h 1943100"/>
                <a:gd name="connsiteX5" fmla="*/ 771525 w 800100"/>
                <a:gd name="connsiteY5" fmla="*/ 1385888 h 1943100"/>
                <a:gd name="connsiteX6" fmla="*/ 729985 w 800100"/>
                <a:gd name="connsiteY6" fmla="*/ 1500982 h 1943100"/>
                <a:gd name="connsiteX7" fmla="*/ 436297 w 800100"/>
                <a:gd name="connsiteY7" fmla="*/ 1676666 h 1943100"/>
                <a:gd name="connsiteX8" fmla="*/ 214312 w 800100"/>
                <a:gd name="connsiteY8" fmla="*/ 1893094 h 1943100"/>
                <a:gd name="connsiteX9" fmla="*/ 57150 w 800100"/>
                <a:gd name="connsiteY9" fmla="*/ 1943100 h 1943100"/>
                <a:gd name="connsiteX10" fmla="*/ 21431 w 800100"/>
                <a:gd name="connsiteY10" fmla="*/ 1864519 h 1943100"/>
                <a:gd name="connsiteX11" fmla="*/ 0 w 800100"/>
                <a:gd name="connsiteY11" fmla="*/ 1614488 h 1943100"/>
                <a:gd name="connsiteX12" fmla="*/ 71437 w 800100"/>
                <a:gd name="connsiteY12" fmla="*/ 1385888 h 1943100"/>
                <a:gd name="connsiteX13" fmla="*/ 62192 w 800100"/>
                <a:gd name="connsiteY13" fmla="*/ 1325899 h 1943100"/>
                <a:gd name="connsiteX14" fmla="*/ 114300 w 800100"/>
                <a:gd name="connsiteY14" fmla="*/ 1250157 h 1943100"/>
                <a:gd name="connsiteX15" fmla="*/ 151894 w 800100"/>
                <a:gd name="connsiteY15" fmla="*/ 1189832 h 1943100"/>
                <a:gd name="connsiteX16" fmla="*/ 147599 w 800100"/>
                <a:gd name="connsiteY16" fmla="*/ 1128713 h 1943100"/>
                <a:gd name="connsiteX17" fmla="*/ 147373 w 800100"/>
                <a:gd name="connsiteY17" fmla="*/ 1057276 h 1943100"/>
                <a:gd name="connsiteX18" fmla="*/ 123004 w 800100"/>
                <a:gd name="connsiteY18" fmla="*/ 989807 h 1943100"/>
                <a:gd name="connsiteX19" fmla="*/ 50006 w 800100"/>
                <a:gd name="connsiteY19" fmla="*/ 828675 h 1943100"/>
                <a:gd name="connsiteX20" fmla="*/ 124858 w 800100"/>
                <a:gd name="connsiteY20" fmla="*/ 730587 h 1943100"/>
                <a:gd name="connsiteX21" fmla="*/ 214312 w 800100"/>
                <a:gd name="connsiteY21" fmla="*/ 678657 h 1943100"/>
                <a:gd name="connsiteX22" fmla="*/ 285750 w 800100"/>
                <a:gd name="connsiteY22" fmla="*/ 592932 h 1943100"/>
                <a:gd name="connsiteX23" fmla="*/ 292893 w 800100"/>
                <a:gd name="connsiteY23" fmla="*/ 478632 h 1943100"/>
                <a:gd name="connsiteX24" fmla="*/ 278606 w 800100"/>
                <a:gd name="connsiteY24" fmla="*/ 335757 h 1943100"/>
                <a:gd name="connsiteX25" fmla="*/ 300037 w 800100"/>
                <a:gd name="connsiteY25" fmla="*/ 121444 h 1943100"/>
                <a:gd name="connsiteX26" fmla="*/ 328612 w 800100"/>
                <a:gd name="connsiteY26" fmla="*/ 28575 h 1943100"/>
                <a:gd name="connsiteX27" fmla="*/ 371475 w 800100"/>
                <a:gd name="connsiteY27" fmla="*/ 0 h 1943100"/>
                <a:gd name="connsiteX28" fmla="*/ 450056 w 800100"/>
                <a:gd name="connsiteY28" fmla="*/ 0 h 1943100"/>
                <a:gd name="connsiteX29" fmla="*/ 464343 w 800100"/>
                <a:gd name="connsiteY29" fmla="*/ 150019 h 1943100"/>
                <a:gd name="connsiteX0" fmla="*/ 464343 w 800100"/>
                <a:gd name="connsiteY0" fmla="*/ 150019 h 1943100"/>
                <a:gd name="connsiteX1" fmla="*/ 571500 w 800100"/>
                <a:gd name="connsiteY1" fmla="*/ 478632 h 1943100"/>
                <a:gd name="connsiteX2" fmla="*/ 735806 w 800100"/>
                <a:gd name="connsiteY2" fmla="*/ 742950 h 1943100"/>
                <a:gd name="connsiteX3" fmla="*/ 778668 w 800100"/>
                <a:gd name="connsiteY3" fmla="*/ 821532 h 1943100"/>
                <a:gd name="connsiteX4" fmla="*/ 800100 w 800100"/>
                <a:gd name="connsiteY4" fmla="*/ 1185863 h 1943100"/>
                <a:gd name="connsiteX5" fmla="*/ 771525 w 800100"/>
                <a:gd name="connsiteY5" fmla="*/ 1385888 h 1943100"/>
                <a:gd name="connsiteX6" fmla="*/ 729985 w 800100"/>
                <a:gd name="connsiteY6" fmla="*/ 1500982 h 1943100"/>
                <a:gd name="connsiteX7" fmla="*/ 436297 w 800100"/>
                <a:gd name="connsiteY7" fmla="*/ 1676666 h 1943100"/>
                <a:gd name="connsiteX8" fmla="*/ 214312 w 800100"/>
                <a:gd name="connsiteY8" fmla="*/ 1893094 h 1943100"/>
                <a:gd name="connsiteX9" fmla="*/ 57150 w 800100"/>
                <a:gd name="connsiteY9" fmla="*/ 1943100 h 1943100"/>
                <a:gd name="connsiteX10" fmla="*/ 21431 w 800100"/>
                <a:gd name="connsiteY10" fmla="*/ 1864519 h 1943100"/>
                <a:gd name="connsiteX11" fmla="*/ 0 w 800100"/>
                <a:gd name="connsiteY11" fmla="*/ 1614488 h 1943100"/>
                <a:gd name="connsiteX12" fmla="*/ 60043 w 800100"/>
                <a:gd name="connsiteY12" fmla="*/ 1382713 h 1943100"/>
                <a:gd name="connsiteX13" fmla="*/ 62192 w 800100"/>
                <a:gd name="connsiteY13" fmla="*/ 1325899 h 1943100"/>
                <a:gd name="connsiteX14" fmla="*/ 114300 w 800100"/>
                <a:gd name="connsiteY14" fmla="*/ 1250157 h 1943100"/>
                <a:gd name="connsiteX15" fmla="*/ 151894 w 800100"/>
                <a:gd name="connsiteY15" fmla="*/ 1189832 h 1943100"/>
                <a:gd name="connsiteX16" fmla="*/ 147599 w 800100"/>
                <a:gd name="connsiteY16" fmla="*/ 1128713 h 1943100"/>
                <a:gd name="connsiteX17" fmla="*/ 147373 w 800100"/>
                <a:gd name="connsiteY17" fmla="*/ 1057276 h 1943100"/>
                <a:gd name="connsiteX18" fmla="*/ 123004 w 800100"/>
                <a:gd name="connsiteY18" fmla="*/ 989807 h 1943100"/>
                <a:gd name="connsiteX19" fmla="*/ 50006 w 800100"/>
                <a:gd name="connsiteY19" fmla="*/ 828675 h 1943100"/>
                <a:gd name="connsiteX20" fmla="*/ 124858 w 800100"/>
                <a:gd name="connsiteY20" fmla="*/ 730587 h 1943100"/>
                <a:gd name="connsiteX21" fmla="*/ 214312 w 800100"/>
                <a:gd name="connsiteY21" fmla="*/ 678657 h 1943100"/>
                <a:gd name="connsiteX22" fmla="*/ 285750 w 800100"/>
                <a:gd name="connsiteY22" fmla="*/ 592932 h 1943100"/>
                <a:gd name="connsiteX23" fmla="*/ 292893 w 800100"/>
                <a:gd name="connsiteY23" fmla="*/ 478632 h 1943100"/>
                <a:gd name="connsiteX24" fmla="*/ 278606 w 800100"/>
                <a:gd name="connsiteY24" fmla="*/ 335757 h 1943100"/>
                <a:gd name="connsiteX25" fmla="*/ 300037 w 800100"/>
                <a:gd name="connsiteY25" fmla="*/ 121444 h 1943100"/>
                <a:gd name="connsiteX26" fmla="*/ 328612 w 800100"/>
                <a:gd name="connsiteY26" fmla="*/ 28575 h 1943100"/>
                <a:gd name="connsiteX27" fmla="*/ 371475 w 800100"/>
                <a:gd name="connsiteY27" fmla="*/ 0 h 1943100"/>
                <a:gd name="connsiteX28" fmla="*/ 450056 w 800100"/>
                <a:gd name="connsiteY28" fmla="*/ 0 h 1943100"/>
                <a:gd name="connsiteX29" fmla="*/ 464343 w 800100"/>
                <a:gd name="connsiteY29" fmla="*/ 150019 h 1943100"/>
                <a:gd name="connsiteX0" fmla="*/ 464343 w 800100"/>
                <a:gd name="connsiteY0" fmla="*/ 150019 h 1943100"/>
                <a:gd name="connsiteX1" fmla="*/ 571500 w 800100"/>
                <a:gd name="connsiteY1" fmla="*/ 478632 h 1943100"/>
                <a:gd name="connsiteX2" fmla="*/ 735806 w 800100"/>
                <a:gd name="connsiteY2" fmla="*/ 742950 h 1943100"/>
                <a:gd name="connsiteX3" fmla="*/ 778668 w 800100"/>
                <a:gd name="connsiteY3" fmla="*/ 821532 h 1943100"/>
                <a:gd name="connsiteX4" fmla="*/ 800100 w 800100"/>
                <a:gd name="connsiteY4" fmla="*/ 1185863 h 1943100"/>
                <a:gd name="connsiteX5" fmla="*/ 771525 w 800100"/>
                <a:gd name="connsiteY5" fmla="*/ 1385888 h 1943100"/>
                <a:gd name="connsiteX6" fmla="*/ 729985 w 800100"/>
                <a:gd name="connsiteY6" fmla="*/ 1500982 h 1943100"/>
                <a:gd name="connsiteX7" fmla="*/ 436297 w 800100"/>
                <a:gd name="connsiteY7" fmla="*/ 1676666 h 1943100"/>
                <a:gd name="connsiteX8" fmla="*/ 218586 w 800100"/>
                <a:gd name="connsiteY8" fmla="*/ 1681957 h 1943100"/>
                <a:gd name="connsiteX9" fmla="*/ 57150 w 800100"/>
                <a:gd name="connsiteY9" fmla="*/ 1943100 h 1943100"/>
                <a:gd name="connsiteX10" fmla="*/ 21431 w 800100"/>
                <a:gd name="connsiteY10" fmla="*/ 1864519 h 1943100"/>
                <a:gd name="connsiteX11" fmla="*/ 0 w 800100"/>
                <a:gd name="connsiteY11" fmla="*/ 1614488 h 1943100"/>
                <a:gd name="connsiteX12" fmla="*/ 60043 w 800100"/>
                <a:gd name="connsiteY12" fmla="*/ 1382713 h 1943100"/>
                <a:gd name="connsiteX13" fmla="*/ 62192 w 800100"/>
                <a:gd name="connsiteY13" fmla="*/ 1325899 h 1943100"/>
                <a:gd name="connsiteX14" fmla="*/ 114300 w 800100"/>
                <a:gd name="connsiteY14" fmla="*/ 1250157 h 1943100"/>
                <a:gd name="connsiteX15" fmla="*/ 151894 w 800100"/>
                <a:gd name="connsiteY15" fmla="*/ 1189832 h 1943100"/>
                <a:gd name="connsiteX16" fmla="*/ 147599 w 800100"/>
                <a:gd name="connsiteY16" fmla="*/ 1128713 h 1943100"/>
                <a:gd name="connsiteX17" fmla="*/ 147373 w 800100"/>
                <a:gd name="connsiteY17" fmla="*/ 1057276 h 1943100"/>
                <a:gd name="connsiteX18" fmla="*/ 123004 w 800100"/>
                <a:gd name="connsiteY18" fmla="*/ 989807 h 1943100"/>
                <a:gd name="connsiteX19" fmla="*/ 50006 w 800100"/>
                <a:gd name="connsiteY19" fmla="*/ 828675 h 1943100"/>
                <a:gd name="connsiteX20" fmla="*/ 124858 w 800100"/>
                <a:gd name="connsiteY20" fmla="*/ 730587 h 1943100"/>
                <a:gd name="connsiteX21" fmla="*/ 214312 w 800100"/>
                <a:gd name="connsiteY21" fmla="*/ 678657 h 1943100"/>
                <a:gd name="connsiteX22" fmla="*/ 285750 w 800100"/>
                <a:gd name="connsiteY22" fmla="*/ 592932 h 1943100"/>
                <a:gd name="connsiteX23" fmla="*/ 292893 w 800100"/>
                <a:gd name="connsiteY23" fmla="*/ 478632 h 1943100"/>
                <a:gd name="connsiteX24" fmla="*/ 278606 w 800100"/>
                <a:gd name="connsiteY24" fmla="*/ 335757 h 1943100"/>
                <a:gd name="connsiteX25" fmla="*/ 300037 w 800100"/>
                <a:gd name="connsiteY25" fmla="*/ 121444 h 1943100"/>
                <a:gd name="connsiteX26" fmla="*/ 328612 w 800100"/>
                <a:gd name="connsiteY26" fmla="*/ 28575 h 1943100"/>
                <a:gd name="connsiteX27" fmla="*/ 371475 w 800100"/>
                <a:gd name="connsiteY27" fmla="*/ 0 h 1943100"/>
                <a:gd name="connsiteX28" fmla="*/ 450056 w 800100"/>
                <a:gd name="connsiteY28" fmla="*/ 0 h 1943100"/>
                <a:gd name="connsiteX29" fmla="*/ 464343 w 800100"/>
                <a:gd name="connsiteY29" fmla="*/ 150019 h 1943100"/>
                <a:gd name="connsiteX0" fmla="*/ 464343 w 800100"/>
                <a:gd name="connsiteY0" fmla="*/ 150019 h 1864519"/>
                <a:gd name="connsiteX1" fmla="*/ 571500 w 800100"/>
                <a:gd name="connsiteY1" fmla="*/ 478632 h 1864519"/>
                <a:gd name="connsiteX2" fmla="*/ 735806 w 800100"/>
                <a:gd name="connsiteY2" fmla="*/ 742950 h 1864519"/>
                <a:gd name="connsiteX3" fmla="*/ 778668 w 800100"/>
                <a:gd name="connsiteY3" fmla="*/ 821532 h 1864519"/>
                <a:gd name="connsiteX4" fmla="*/ 800100 w 800100"/>
                <a:gd name="connsiteY4" fmla="*/ 1185863 h 1864519"/>
                <a:gd name="connsiteX5" fmla="*/ 771525 w 800100"/>
                <a:gd name="connsiteY5" fmla="*/ 1385888 h 1864519"/>
                <a:gd name="connsiteX6" fmla="*/ 729985 w 800100"/>
                <a:gd name="connsiteY6" fmla="*/ 1500982 h 1864519"/>
                <a:gd name="connsiteX7" fmla="*/ 436297 w 800100"/>
                <a:gd name="connsiteY7" fmla="*/ 1676666 h 1864519"/>
                <a:gd name="connsiteX8" fmla="*/ 218586 w 800100"/>
                <a:gd name="connsiteY8" fmla="*/ 1681957 h 1864519"/>
                <a:gd name="connsiteX9" fmla="*/ 128361 w 800100"/>
                <a:gd name="connsiteY9" fmla="*/ 1666875 h 1864519"/>
                <a:gd name="connsiteX10" fmla="*/ 21431 w 800100"/>
                <a:gd name="connsiteY10" fmla="*/ 1864519 h 1864519"/>
                <a:gd name="connsiteX11" fmla="*/ 0 w 800100"/>
                <a:gd name="connsiteY11" fmla="*/ 1614488 h 1864519"/>
                <a:gd name="connsiteX12" fmla="*/ 60043 w 800100"/>
                <a:gd name="connsiteY12" fmla="*/ 1382713 h 1864519"/>
                <a:gd name="connsiteX13" fmla="*/ 62192 w 800100"/>
                <a:gd name="connsiteY13" fmla="*/ 1325899 h 1864519"/>
                <a:gd name="connsiteX14" fmla="*/ 114300 w 800100"/>
                <a:gd name="connsiteY14" fmla="*/ 1250157 h 1864519"/>
                <a:gd name="connsiteX15" fmla="*/ 151894 w 800100"/>
                <a:gd name="connsiteY15" fmla="*/ 1189832 h 1864519"/>
                <a:gd name="connsiteX16" fmla="*/ 147599 w 800100"/>
                <a:gd name="connsiteY16" fmla="*/ 1128713 h 1864519"/>
                <a:gd name="connsiteX17" fmla="*/ 147373 w 800100"/>
                <a:gd name="connsiteY17" fmla="*/ 1057276 h 1864519"/>
                <a:gd name="connsiteX18" fmla="*/ 123004 w 800100"/>
                <a:gd name="connsiteY18" fmla="*/ 989807 h 1864519"/>
                <a:gd name="connsiteX19" fmla="*/ 50006 w 800100"/>
                <a:gd name="connsiteY19" fmla="*/ 828675 h 1864519"/>
                <a:gd name="connsiteX20" fmla="*/ 124858 w 800100"/>
                <a:gd name="connsiteY20" fmla="*/ 730587 h 1864519"/>
                <a:gd name="connsiteX21" fmla="*/ 214312 w 800100"/>
                <a:gd name="connsiteY21" fmla="*/ 678657 h 1864519"/>
                <a:gd name="connsiteX22" fmla="*/ 285750 w 800100"/>
                <a:gd name="connsiteY22" fmla="*/ 592932 h 1864519"/>
                <a:gd name="connsiteX23" fmla="*/ 292893 w 800100"/>
                <a:gd name="connsiteY23" fmla="*/ 478632 h 1864519"/>
                <a:gd name="connsiteX24" fmla="*/ 278606 w 800100"/>
                <a:gd name="connsiteY24" fmla="*/ 335757 h 1864519"/>
                <a:gd name="connsiteX25" fmla="*/ 300037 w 800100"/>
                <a:gd name="connsiteY25" fmla="*/ 121444 h 1864519"/>
                <a:gd name="connsiteX26" fmla="*/ 328612 w 800100"/>
                <a:gd name="connsiteY26" fmla="*/ 28575 h 1864519"/>
                <a:gd name="connsiteX27" fmla="*/ 371475 w 800100"/>
                <a:gd name="connsiteY27" fmla="*/ 0 h 1864519"/>
                <a:gd name="connsiteX28" fmla="*/ 450056 w 800100"/>
                <a:gd name="connsiteY28" fmla="*/ 0 h 1864519"/>
                <a:gd name="connsiteX29" fmla="*/ 464343 w 800100"/>
                <a:gd name="connsiteY29" fmla="*/ 150019 h 1864519"/>
                <a:gd name="connsiteX0" fmla="*/ 464343 w 800100"/>
                <a:gd name="connsiteY0" fmla="*/ 150019 h 1681957"/>
                <a:gd name="connsiteX1" fmla="*/ 571500 w 800100"/>
                <a:gd name="connsiteY1" fmla="*/ 478632 h 1681957"/>
                <a:gd name="connsiteX2" fmla="*/ 735806 w 800100"/>
                <a:gd name="connsiteY2" fmla="*/ 742950 h 1681957"/>
                <a:gd name="connsiteX3" fmla="*/ 778668 w 800100"/>
                <a:gd name="connsiteY3" fmla="*/ 821532 h 1681957"/>
                <a:gd name="connsiteX4" fmla="*/ 800100 w 800100"/>
                <a:gd name="connsiteY4" fmla="*/ 1185863 h 1681957"/>
                <a:gd name="connsiteX5" fmla="*/ 771525 w 800100"/>
                <a:gd name="connsiteY5" fmla="*/ 1385888 h 1681957"/>
                <a:gd name="connsiteX6" fmla="*/ 729985 w 800100"/>
                <a:gd name="connsiteY6" fmla="*/ 1500982 h 1681957"/>
                <a:gd name="connsiteX7" fmla="*/ 436297 w 800100"/>
                <a:gd name="connsiteY7" fmla="*/ 1676666 h 1681957"/>
                <a:gd name="connsiteX8" fmla="*/ 218586 w 800100"/>
                <a:gd name="connsiteY8" fmla="*/ 1681957 h 1681957"/>
                <a:gd name="connsiteX9" fmla="*/ 128361 w 800100"/>
                <a:gd name="connsiteY9" fmla="*/ 1666875 h 1681957"/>
                <a:gd name="connsiteX10" fmla="*/ 65583 w 800100"/>
                <a:gd name="connsiteY10" fmla="*/ 1618456 h 1681957"/>
                <a:gd name="connsiteX11" fmla="*/ 0 w 800100"/>
                <a:gd name="connsiteY11" fmla="*/ 1614488 h 1681957"/>
                <a:gd name="connsiteX12" fmla="*/ 60043 w 800100"/>
                <a:gd name="connsiteY12" fmla="*/ 1382713 h 1681957"/>
                <a:gd name="connsiteX13" fmla="*/ 62192 w 800100"/>
                <a:gd name="connsiteY13" fmla="*/ 1325899 h 1681957"/>
                <a:gd name="connsiteX14" fmla="*/ 114300 w 800100"/>
                <a:gd name="connsiteY14" fmla="*/ 1250157 h 1681957"/>
                <a:gd name="connsiteX15" fmla="*/ 151894 w 800100"/>
                <a:gd name="connsiteY15" fmla="*/ 1189832 h 1681957"/>
                <a:gd name="connsiteX16" fmla="*/ 147599 w 800100"/>
                <a:gd name="connsiteY16" fmla="*/ 1128713 h 1681957"/>
                <a:gd name="connsiteX17" fmla="*/ 147373 w 800100"/>
                <a:gd name="connsiteY17" fmla="*/ 1057276 h 1681957"/>
                <a:gd name="connsiteX18" fmla="*/ 123004 w 800100"/>
                <a:gd name="connsiteY18" fmla="*/ 989807 h 1681957"/>
                <a:gd name="connsiteX19" fmla="*/ 50006 w 800100"/>
                <a:gd name="connsiteY19" fmla="*/ 828675 h 1681957"/>
                <a:gd name="connsiteX20" fmla="*/ 124858 w 800100"/>
                <a:gd name="connsiteY20" fmla="*/ 730587 h 1681957"/>
                <a:gd name="connsiteX21" fmla="*/ 214312 w 800100"/>
                <a:gd name="connsiteY21" fmla="*/ 678657 h 1681957"/>
                <a:gd name="connsiteX22" fmla="*/ 285750 w 800100"/>
                <a:gd name="connsiteY22" fmla="*/ 592932 h 1681957"/>
                <a:gd name="connsiteX23" fmla="*/ 292893 w 800100"/>
                <a:gd name="connsiteY23" fmla="*/ 478632 h 1681957"/>
                <a:gd name="connsiteX24" fmla="*/ 278606 w 800100"/>
                <a:gd name="connsiteY24" fmla="*/ 335757 h 1681957"/>
                <a:gd name="connsiteX25" fmla="*/ 300037 w 800100"/>
                <a:gd name="connsiteY25" fmla="*/ 121444 h 1681957"/>
                <a:gd name="connsiteX26" fmla="*/ 328612 w 800100"/>
                <a:gd name="connsiteY26" fmla="*/ 28575 h 1681957"/>
                <a:gd name="connsiteX27" fmla="*/ 371475 w 800100"/>
                <a:gd name="connsiteY27" fmla="*/ 0 h 1681957"/>
                <a:gd name="connsiteX28" fmla="*/ 450056 w 800100"/>
                <a:gd name="connsiteY28" fmla="*/ 0 h 1681957"/>
                <a:gd name="connsiteX29" fmla="*/ 464343 w 800100"/>
                <a:gd name="connsiteY29" fmla="*/ 150019 h 1681957"/>
                <a:gd name="connsiteX0" fmla="*/ 437282 w 773039"/>
                <a:gd name="connsiteY0" fmla="*/ 150019 h 1681957"/>
                <a:gd name="connsiteX1" fmla="*/ 544439 w 773039"/>
                <a:gd name="connsiteY1" fmla="*/ 478632 h 1681957"/>
                <a:gd name="connsiteX2" fmla="*/ 708745 w 773039"/>
                <a:gd name="connsiteY2" fmla="*/ 742950 h 1681957"/>
                <a:gd name="connsiteX3" fmla="*/ 751607 w 773039"/>
                <a:gd name="connsiteY3" fmla="*/ 821532 h 1681957"/>
                <a:gd name="connsiteX4" fmla="*/ 773039 w 773039"/>
                <a:gd name="connsiteY4" fmla="*/ 1185863 h 1681957"/>
                <a:gd name="connsiteX5" fmla="*/ 744464 w 773039"/>
                <a:gd name="connsiteY5" fmla="*/ 1385888 h 1681957"/>
                <a:gd name="connsiteX6" fmla="*/ 702924 w 773039"/>
                <a:gd name="connsiteY6" fmla="*/ 1500982 h 1681957"/>
                <a:gd name="connsiteX7" fmla="*/ 409236 w 773039"/>
                <a:gd name="connsiteY7" fmla="*/ 1676666 h 1681957"/>
                <a:gd name="connsiteX8" fmla="*/ 191525 w 773039"/>
                <a:gd name="connsiteY8" fmla="*/ 1681957 h 1681957"/>
                <a:gd name="connsiteX9" fmla="*/ 101300 w 773039"/>
                <a:gd name="connsiteY9" fmla="*/ 1666875 h 1681957"/>
                <a:gd name="connsiteX10" fmla="*/ 38522 w 773039"/>
                <a:gd name="connsiteY10" fmla="*/ 1618456 h 1681957"/>
                <a:gd name="connsiteX11" fmla="*/ 0 w 773039"/>
                <a:gd name="connsiteY11" fmla="*/ 1584325 h 1681957"/>
                <a:gd name="connsiteX12" fmla="*/ 32982 w 773039"/>
                <a:gd name="connsiteY12" fmla="*/ 1382713 h 1681957"/>
                <a:gd name="connsiteX13" fmla="*/ 35131 w 773039"/>
                <a:gd name="connsiteY13" fmla="*/ 1325899 h 1681957"/>
                <a:gd name="connsiteX14" fmla="*/ 87239 w 773039"/>
                <a:gd name="connsiteY14" fmla="*/ 1250157 h 1681957"/>
                <a:gd name="connsiteX15" fmla="*/ 124833 w 773039"/>
                <a:gd name="connsiteY15" fmla="*/ 1189832 h 1681957"/>
                <a:gd name="connsiteX16" fmla="*/ 120538 w 773039"/>
                <a:gd name="connsiteY16" fmla="*/ 1128713 h 1681957"/>
                <a:gd name="connsiteX17" fmla="*/ 120312 w 773039"/>
                <a:gd name="connsiteY17" fmla="*/ 1057276 h 1681957"/>
                <a:gd name="connsiteX18" fmla="*/ 95943 w 773039"/>
                <a:gd name="connsiteY18" fmla="*/ 989807 h 1681957"/>
                <a:gd name="connsiteX19" fmla="*/ 22945 w 773039"/>
                <a:gd name="connsiteY19" fmla="*/ 828675 h 1681957"/>
                <a:gd name="connsiteX20" fmla="*/ 97797 w 773039"/>
                <a:gd name="connsiteY20" fmla="*/ 730587 h 1681957"/>
                <a:gd name="connsiteX21" fmla="*/ 187251 w 773039"/>
                <a:gd name="connsiteY21" fmla="*/ 678657 h 1681957"/>
                <a:gd name="connsiteX22" fmla="*/ 258689 w 773039"/>
                <a:gd name="connsiteY22" fmla="*/ 592932 h 1681957"/>
                <a:gd name="connsiteX23" fmla="*/ 265832 w 773039"/>
                <a:gd name="connsiteY23" fmla="*/ 478632 h 1681957"/>
                <a:gd name="connsiteX24" fmla="*/ 251545 w 773039"/>
                <a:gd name="connsiteY24" fmla="*/ 335757 h 1681957"/>
                <a:gd name="connsiteX25" fmla="*/ 272976 w 773039"/>
                <a:gd name="connsiteY25" fmla="*/ 121444 h 1681957"/>
                <a:gd name="connsiteX26" fmla="*/ 301551 w 773039"/>
                <a:gd name="connsiteY26" fmla="*/ 28575 h 1681957"/>
                <a:gd name="connsiteX27" fmla="*/ 344414 w 773039"/>
                <a:gd name="connsiteY27" fmla="*/ 0 h 1681957"/>
                <a:gd name="connsiteX28" fmla="*/ 422995 w 773039"/>
                <a:gd name="connsiteY28" fmla="*/ 0 h 1681957"/>
                <a:gd name="connsiteX29" fmla="*/ 437282 w 773039"/>
                <a:gd name="connsiteY29" fmla="*/ 150019 h 1681957"/>
                <a:gd name="connsiteX0" fmla="*/ 437282 w 773039"/>
                <a:gd name="connsiteY0" fmla="*/ 150019 h 1681957"/>
                <a:gd name="connsiteX1" fmla="*/ 544439 w 773039"/>
                <a:gd name="connsiteY1" fmla="*/ 478632 h 1681957"/>
                <a:gd name="connsiteX2" fmla="*/ 708745 w 773039"/>
                <a:gd name="connsiteY2" fmla="*/ 742950 h 1681957"/>
                <a:gd name="connsiteX3" fmla="*/ 751607 w 773039"/>
                <a:gd name="connsiteY3" fmla="*/ 821532 h 1681957"/>
                <a:gd name="connsiteX4" fmla="*/ 773039 w 773039"/>
                <a:gd name="connsiteY4" fmla="*/ 1185863 h 1681957"/>
                <a:gd name="connsiteX5" fmla="*/ 744464 w 773039"/>
                <a:gd name="connsiteY5" fmla="*/ 1385888 h 1681957"/>
                <a:gd name="connsiteX6" fmla="*/ 608924 w 773039"/>
                <a:gd name="connsiteY6" fmla="*/ 1451769 h 1681957"/>
                <a:gd name="connsiteX7" fmla="*/ 409236 w 773039"/>
                <a:gd name="connsiteY7" fmla="*/ 1676666 h 1681957"/>
                <a:gd name="connsiteX8" fmla="*/ 191525 w 773039"/>
                <a:gd name="connsiteY8" fmla="*/ 1681957 h 1681957"/>
                <a:gd name="connsiteX9" fmla="*/ 101300 w 773039"/>
                <a:gd name="connsiteY9" fmla="*/ 1666875 h 1681957"/>
                <a:gd name="connsiteX10" fmla="*/ 38522 w 773039"/>
                <a:gd name="connsiteY10" fmla="*/ 1618456 h 1681957"/>
                <a:gd name="connsiteX11" fmla="*/ 0 w 773039"/>
                <a:gd name="connsiteY11" fmla="*/ 1584325 h 1681957"/>
                <a:gd name="connsiteX12" fmla="*/ 32982 w 773039"/>
                <a:gd name="connsiteY12" fmla="*/ 1382713 h 1681957"/>
                <a:gd name="connsiteX13" fmla="*/ 35131 w 773039"/>
                <a:gd name="connsiteY13" fmla="*/ 1325899 h 1681957"/>
                <a:gd name="connsiteX14" fmla="*/ 87239 w 773039"/>
                <a:gd name="connsiteY14" fmla="*/ 1250157 h 1681957"/>
                <a:gd name="connsiteX15" fmla="*/ 124833 w 773039"/>
                <a:gd name="connsiteY15" fmla="*/ 1189832 h 1681957"/>
                <a:gd name="connsiteX16" fmla="*/ 120538 w 773039"/>
                <a:gd name="connsiteY16" fmla="*/ 1128713 h 1681957"/>
                <a:gd name="connsiteX17" fmla="*/ 120312 w 773039"/>
                <a:gd name="connsiteY17" fmla="*/ 1057276 h 1681957"/>
                <a:gd name="connsiteX18" fmla="*/ 95943 w 773039"/>
                <a:gd name="connsiteY18" fmla="*/ 989807 h 1681957"/>
                <a:gd name="connsiteX19" fmla="*/ 22945 w 773039"/>
                <a:gd name="connsiteY19" fmla="*/ 828675 h 1681957"/>
                <a:gd name="connsiteX20" fmla="*/ 97797 w 773039"/>
                <a:gd name="connsiteY20" fmla="*/ 730587 h 1681957"/>
                <a:gd name="connsiteX21" fmla="*/ 187251 w 773039"/>
                <a:gd name="connsiteY21" fmla="*/ 678657 h 1681957"/>
                <a:gd name="connsiteX22" fmla="*/ 258689 w 773039"/>
                <a:gd name="connsiteY22" fmla="*/ 592932 h 1681957"/>
                <a:gd name="connsiteX23" fmla="*/ 265832 w 773039"/>
                <a:gd name="connsiteY23" fmla="*/ 478632 h 1681957"/>
                <a:gd name="connsiteX24" fmla="*/ 251545 w 773039"/>
                <a:gd name="connsiteY24" fmla="*/ 335757 h 1681957"/>
                <a:gd name="connsiteX25" fmla="*/ 272976 w 773039"/>
                <a:gd name="connsiteY25" fmla="*/ 121444 h 1681957"/>
                <a:gd name="connsiteX26" fmla="*/ 301551 w 773039"/>
                <a:gd name="connsiteY26" fmla="*/ 28575 h 1681957"/>
                <a:gd name="connsiteX27" fmla="*/ 344414 w 773039"/>
                <a:gd name="connsiteY27" fmla="*/ 0 h 1681957"/>
                <a:gd name="connsiteX28" fmla="*/ 422995 w 773039"/>
                <a:gd name="connsiteY28" fmla="*/ 0 h 1681957"/>
                <a:gd name="connsiteX29" fmla="*/ 437282 w 773039"/>
                <a:gd name="connsiteY29" fmla="*/ 150019 h 1681957"/>
                <a:gd name="connsiteX0" fmla="*/ 437282 w 773039"/>
                <a:gd name="connsiteY0" fmla="*/ 150019 h 1681957"/>
                <a:gd name="connsiteX1" fmla="*/ 544439 w 773039"/>
                <a:gd name="connsiteY1" fmla="*/ 478632 h 1681957"/>
                <a:gd name="connsiteX2" fmla="*/ 708745 w 773039"/>
                <a:gd name="connsiteY2" fmla="*/ 742950 h 1681957"/>
                <a:gd name="connsiteX3" fmla="*/ 751607 w 773039"/>
                <a:gd name="connsiteY3" fmla="*/ 821532 h 1681957"/>
                <a:gd name="connsiteX4" fmla="*/ 773039 w 773039"/>
                <a:gd name="connsiteY4" fmla="*/ 1185863 h 1681957"/>
                <a:gd name="connsiteX5" fmla="*/ 744464 w 773039"/>
                <a:gd name="connsiteY5" fmla="*/ 1385888 h 1681957"/>
                <a:gd name="connsiteX6" fmla="*/ 608924 w 773039"/>
                <a:gd name="connsiteY6" fmla="*/ 1451769 h 1681957"/>
                <a:gd name="connsiteX7" fmla="*/ 373630 w 773039"/>
                <a:gd name="connsiteY7" fmla="*/ 1609991 h 1681957"/>
                <a:gd name="connsiteX8" fmla="*/ 191525 w 773039"/>
                <a:gd name="connsiteY8" fmla="*/ 1681957 h 1681957"/>
                <a:gd name="connsiteX9" fmla="*/ 101300 w 773039"/>
                <a:gd name="connsiteY9" fmla="*/ 1666875 h 1681957"/>
                <a:gd name="connsiteX10" fmla="*/ 38522 w 773039"/>
                <a:gd name="connsiteY10" fmla="*/ 1618456 h 1681957"/>
                <a:gd name="connsiteX11" fmla="*/ 0 w 773039"/>
                <a:gd name="connsiteY11" fmla="*/ 1584325 h 1681957"/>
                <a:gd name="connsiteX12" fmla="*/ 32982 w 773039"/>
                <a:gd name="connsiteY12" fmla="*/ 1382713 h 1681957"/>
                <a:gd name="connsiteX13" fmla="*/ 35131 w 773039"/>
                <a:gd name="connsiteY13" fmla="*/ 1325899 h 1681957"/>
                <a:gd name="connsiteX14" fmla="*/ 87239 w 773039"/>
                <a:gd name="connsiteY14" fmla="*/ 1250157 h 1681957"/>
                <a:gd name="connsiteX15" fmla="*/ 124833 w 773039"/>
                <a:gd name="connsiteY15" fmla="*/ 1189832 h 1681957"/>
                <a:gd name="connsiteX16" fmla="*/ 120538 w 773039"/>
                <a:gd name="connsiteY16" fmla="*/ 1128713 h 1681957"/>
                <a:gd name="connsiteX17" fmla="*/ 120312 w 773039"/>
                <a:gd name="connsiteY17" fmla="*/ 1057276 h 1681957"/>
                <a:gd name="connsiteX18" fmla="*/ 95943 w 773039"/>
                <a:gd name="connsiteY18" fmla="*/ 989807 h 1681957"/>
                <a:gd name="connsiteX19" fmla="*/ 22945 w 773039"/>
                <a:gd name="connsiteY19" fmla="*/ 828675 h 1681957"/>
                <a:gd name="connsiteX20" fmla="*/ 97797 w 773039"/>
                <a:gd name="connsiteY20" fmla="*/ 730587 h 1681957"/>
                <a:gd name="connsiteX21" fmla="*/ 187251 w 773039"/>
                <a:gd name="connsiteY21" fmla="*/ 678657 h 1681957"/>
                <a:gd name="connsiteX22" fmla="*/ 258689 w 773039"/>
                <a:gd name="connsiteY22" fmla="*/ 592932 h 1681957"/>
                <a:gd name="connsiteX23" fmla="*/ 265832 w 773039"/>
                <a:gd name="connsiteY23" fmla="*/ 478632 h 1681957"/>
                <a:gd name="connsiteX24" fmla="*/ 251545 w 773039"/>
                <a:gd name="connsiteY24" fmla="*/ 335757 h 1681957"/>
                <a:gd name="connsiteX25" fmla="*/ 272976 w 773039"/>
                <a:gd name="connsiteY25" fmla="*/ 121444 h 1681957"/>
                <a:gd name="connsiteX26" fmla="*/ 301551 w 773039"/>
                <a:gd name="connsiteY26" fmla="*/ 28575 h 1681957"/>
                <a:gd name="connsiteX27" fmla="*/ 344414 w 773039"/>
                <a:gd name="connsiteY27" fmla="*/ 0 h 1681957"/>
                <a:gd name="connsiteX28" fmla="*/ 422995 w 773039"/>
                <a:gd name="connsiteY28" fmla="*/ 0 h 1681957"/>
                <a:gd name="connsiteX29" fmla="*/ 437282 w 773039"/>
                <a:gd name="connsiteY29" fmla="*/ 150019 h 1681957"/>
                <a:gd name="connsiteX0" fmla="*/ 437282 w 773039"/>
                <a:gd name="connsiteY0" fmla="*/ 150019 h 1681957"/>
                <a:gd name="connsiteX1" fmla="*/ 544439 w 773039"/>
                <a:gd name="connsiteY1" fmla="*/ 478632 h 1681957"/>
                <a:gd name="connsiteX2" fmla="*/ 708745 w 773039"/>
                <a:gd name="connsiteY2" fmla="*/ 742950 h 1681957"/>
                <a:gd name="connsiteX3" fmla="*/ 751607 w 773039"/>
                <a:gd name="connsiteY3" fmla="*/ 821532 h 1681957"/>
                <a:gd name="connsiteX4" fmla="*/ 773039 w 773039"/>
                <a:gd name="connsiteY4" fmla="*/ 1185863 h 1681957"/>
                <a:gd name="connsiteX5" fmla="*/ 641919 w 773039"/>
                <a:gd name="connsiteY5" fmla="*/ 1352550 h 1681957"/>
                <a:gd name="connsiteX6" fmla="*/ 608924 w 773039"/>
                <a:gd name="connsiteY6" fmla="*/ 1451769 h 1681957"/>
                <a:gd name="connsiteX7" fmla="*/ 373630 w 773039"/>
                <a:gd name="connsiteY7" fmla="*/ 1609991 h 1681957"/>
                <a:gd name="connsiteX8" fmla="*/ 191525 w 773039"/>
                <a:gd name="connsiteY8" fmla="*/ 1681957 h 1681957"/>
                <a:gd name="connsiteX9" fmla="*/ 101300 w 773039"/>
                <a:gd name="connsiteY9" fmla="*/ 1666875 h 1681957"/>
                <a:gd name="connsiteX10" fmla="*/ 38522 w 773039"/>
                <a:gd name="connsiteY10" fmla="*/ 1618456 h 1681957"/>
                <a:gd name="connsiteX11" fmla="*/ 0 w 773039"/>
                <a:gd name="connsiteY11" fmla="*/ 1584325 h 1681957"/>
                <a:gd name="connsiteX12" fmla="*/ 32982 w 773039"/>
                <a:gd name="connsiteY12" fmla="*/ 1382713 h 1681957"/>
                <a:gd name="connsiteX13" fmla="*/ 35131 w 773039"/>
                <a:gd name="connsiteY13" fmla="*/ 1325899 h 1681957"/>
                <a:gd name="connsiteX14" fmla="*/ 87239 w 773039"/>
                <a:gd name="connsiteY14" fmla="*/ 1250157 h 1681957"/>
                <a:gd name="connsiteX15" fmla="*/ 124833 w 773039"/>
                <a:gd name="connsiteY15" fmla="*/ 1189832 h 1681957"/>
                <a:gd name="connsiteX16" fmla="*/ 120538 w 773039"/>
                <a:gd name="connsiteY16" fmla="*/ 1128713 h 1681957"/>
                <a:gd name="connsiteX17" fmla="*/ 120312 w 773039"/>
                <a:gd name="connsiteY17" fmla="*/ 1057276 h 1681957"/>
                <a:gd name="connsiteX18" fmla="*/ 95943 w 773039"/>
                <a:gd name="connsiteY18" fmla="*/ 989807 h 1681957"/>
                <a:gd name="connsiteX19" fmla="*/ 22945 w 773039"/>
                <a:gd name="connsiteY19" fmla="*/ 828675 h 1681957"/>
                <a:gd name="connsiteX20" fmla="*/ 97797 w 773039"/>
                <a:gd name="connsiteY20" fmla="*/ 730587 h 1681957"/>
                <a:gd name="connsiteX21" fmla="*/ 187251 w 773039"/>
                <a:gd name="connsiteY21" fmla="*/ 678657 h 1681957"/>
                <a:gd name="connsiteX22" fmla="*/ 258689 w 773039"/>
                <a:gd name="connsiteY22" fmla="*/ 592932 h 1681957"/>
                <a:gd name="connsiteX23" fmla="*/ 265832 w 773039"/>
                <a:gd name="connsiteY23" fmla="*/ 478632 h 1681957"/>
                <a:gd name="connsiteX24" fmla="*/ 251545 w 773039"/>
                <a:gd name="connsiteY24" fmla="*/ 335757 h 1681957"/>
                <a:gd name="connsiteX25" fmla="*/ 272976 w 773039"/>
                <a:gd name="connsiteY25" fmla="*/ 121444 h 1681957"/>
                <a:gd name="connsiteX26" fmla="*/ 301551 w 773039"/>
                <a:gd name="connsiteY26" fmla="*/ 28575 h 1681957"/>
                <a:gd name="connsiteX27" fmla="*/ 344414 w 773039"/>
                <a:gd name="connsiteY27" fmla="*/ 0 h 1681957"/>
                <a:gd name="connsiteX28" fmla="*/ 422995 w 773039"/>
                <a:gd name="connsiteY28" fmla="*/ 0 h 1681957"/>
                <a:gd name="connsiteX29" fmla="*/ 437282 w 773039"/>
                <a:gd name="connsiteY29" fmla="*/ 150019 h 1681957"/>
                <a:gd name="connsiteX0" fmla="*/ 437282 w 751635"/>
                <a:gd name="connsiteY0" fmla="*/ 150019 h 1681957"/>
                <a:gd name="connsiteX1" fmla="*/ 544439 w 751635"/>
                <a:gd name="connsiteY1" fmla="*/ 478632 h 1681957"/>
                <a:gd name="connsiteX2" fmla="*/ 708745 w 751635"/>
                <a:gd name="connsiteY2" fmla="*/ 742950 h 1681957"/>
                <a:gd name="connsiteX3" fmla="*/ 751607 w 751635"/>
                <a:gd name="connsiteY3" fmla="*/ 821532 h 1681957"/>
                <a:gd name="connsiteX4" fmla="*/ 694707 w 751635"/>
                <a:gd name="connsiteY4" fmla="*/ 1158875 h 1681957"/>
                <a:gd name="connsiteX5" fmla="*/ 641919 w 751635"/>
                <a:gd name="connsiteY5" fmla="*/ 1352550 h 1681957"/>
                <a:gd name="connsiteX6" fmla="*/ 608924 w 751635"/>
                <a:gd name="connsiteY6" fmla="*/ 1451769 h 1681957"/>
                <a:gd name="connsiteX7" fmla="*/ 373630 w 751635"/>
                <a:gd name="connsiteY7" fmla="*/ 1609991 h 1681957"/>
                <a:gd name="connsiteX8" fmla="*/ 191525 w 751635"/>
                <a:gd name="connsiteY8" fmla="*/ 1681957 h 1681957"/>
                <a:gd name="connsiteX9" fmla="*/ 101300 w 751635"/>
                <a:gd name="connsiteY9" fmla="*/ 1666875 h 1681957"/>
                <a:gd name="connsiteX10" fmla="*/ 38522 w 751635"/>
                <a:gd name="connsiteY10" fmla="*/ 1618456 h 1681957"/>
                <a:gd name="connsiteX11" fmla="*/ 0 w 751635"/>
                <a:gd name="connsiteY11" fmla="*/ 1584325 h 1681957"/>
                <a:gd name="connsiteX12" fmla="*/ 32982 w 751635"/>
                <a:gd name="connsiteY12" fmla="*/ 1382713 h 1681957"/>
                <a:gd name="connsiteX13" fmla="*/ 35131 w 751635"/>
                <a:gd name="connsiteY13" fmla="*/ 1325899 h 1681957"/>
                <a:gd name="connsiteX14" fmla="*/ 87239 w 751635"/>
                <a:gd name="connsiteY14" fmla="*/ 1250157 h 1681957"/>
                <a:gd name="connsiteX15" fmla="*/ 124833 w 751635"/>
                <a:gd name="connsiteY15" fmla="*/ 1189832 h 1681957"/>
                <a:gd name="connsiteX16" fmla="*/ 120538 w 751635"/>
                <a:gd name="connsiteY16" fmla="*/ 1128713 h 1681957"/>
                <a:gd name="connsiteX17" fmla="*/ 120312 w 751635"/>
                <a:gd name="connsiteY17" fmla="*/ 1057276 h 1681957"/>
                <a:gd name="connsiteX18" fmla="*/ 95943 w 751635"/>
                <a:gd name="connsiteY18" fmla="*/ 989807 h 1681957"/>
                <a:gd name="connsiteX19" fmla="*/ 22945 w 751635"/>
                <a:gd name="connsiteY19" fmla="*/ 828675 h 1681957"/>
                <a:gd name="connsiteX20" fmla="*/ 97797 w 751635"/>
                <a:gd name="connsiteY20" fmla="*/ 730587 h 1681957"/>
                <a:gd name="connsiteX21" fmla="*/ 187251 w 751635"/>
                <a:gd name="connsiteY21" fmla="*/ 678657 h 1681957"/>
                <a:gd name="connsiteX22" fmla="*/ 258689 w 751635"/>
                <a:gd name="connsiteY22" fmla="*/ 592932 h 1681957"/>
                <a:gd name="connsiteX23" fmla="*/ 265832 w 751635"/>
                <a:gd name="connsiteY23" fmla="*/ 478632 h 1681957"/>
                <a:gd name="connsiteX24" fmla="*/ 251545 w 751635"/>
                <a:gd name="connsiteY24" fmla="*/ 335757 h 1681957"/>
                <a:gd name="connsiteX25" fmla="*/ 272976 w 751635"/>
                <a:gd name="connsiteY25" fmla="*/ 121444 h 1681957"/>
                <a:gd name="connsiteX26" fmla="*/ 301551 w 751635"/>
                <a:gd name="connsiteY26" fmla="*/ 28575 h 1681957"/>
                <a:gd name="connsiteX27" fmla="*/ 344414 w 751635"/>
                <a:gd name="connsiteY27" fmla="*/ 0 h 1681957"/>
                <a:gd name="connsiteX28" fmla="*/ 422995 w 751635"/>
                <a:gd name="connsiteY28" fmla="*/ 0 h 1681957"/>
                <a:gd name="connsiteX29" fmla="*/ 437282 w 751635"/>
                <a:gd name="connsiteY29" fmla="*/ 150019 h 1681957"/>
                <a:gd name="connsiteX0" fmla="*/ 437282 w 729004"/>
                <a:gd name="connsiteY0" fmla="*/ 150019 h 1681957"/>
                <a:gd name="connsiteX1" fmla="*/ 544439 w 729004"/>
                <a:gd name="connsiteY1" fmla="*/ 478632 h 1681957"/>
                <a:gd name="connsiteX2" fmla="*/ 708745 w 729004"/>
                <a:gd name="connsiteY2" fmla="*/ 742950 h 1681957"/>
                <a:gd name="connsiteX3" fmla="*/ 708880 w 729004"/>
                <a:gd name="connsiteY3" fmla="*/ 819945 h 1681957"/>
                <a:gd name="connsiteX4" fmla="*/ 694707 w 729004"/>
                <a:gd name="connsiteY4" fmla="*/ 1158875 h 1681957"/>
                <a:gd name="connsiteX5" fmla="*/ 641919 w 729004"/>
                <a:gd name="connsiteY5" fmla="*/ 1352550 h 1681957"/>
                <a:gd name="connsiteX6" fmla="*/ 608924 w 729004"/>
                <a:gd name="connsiteY6" fmla="*/ 1451769 h 1681957"/>
                <a:gd name="connsiteX7" fmla="*/ 373630 w 729004"/>
                <a:gd name="connsiteY7" fmla="*/ 1609991 h 1681957"/>
                <a:gd name="connsiteX8" fmla="*/ 191525 w 729004"/>
                <a:gd name="connsiteY8" fmla="*/ 1681957 h 1681957"/>
                <a:gd name="connsiteX9" fmla="*/ 101300 w 729004"/>
                <a:gd name="connsiteY9" fmla="*/ 1666875 h 1681957"/>
                <a:gd name="connsiteX10" fmla="*/ 38522 w 729004"/>
                <a:gd name="connsiteY10" fmla="*/ 1618456 h 1681957"/>
                <a:gd name="connsiteX11" fmla="*/ 0 w 729004"/>
                <a:gd name="connsiteY11" fmla="*/ 1584325 h 1681957"/>
                <a:gd name="connsiteX12" fmla="*/ 32982 w 729004"/>
                <a:gd name="connsiteY12" fmla="*/ 1382713 h 1681957"/>
                <a:gd name="connsiteX13" fmla="*/ 35131 w 729004"/>
                <a:gd name="connsiteY13" fmla="*/ 1325899 h 1681957"/>
                <a:gd name="connsiteX14" fmla="*/ 87239 w 729004"/>
                <a:gd name="connsiteY14" fmla="*/ 1250157 h 1681957"/>
                <a:gd name="connsiteX15" fmla="*/ 124833 w 729004"/>
                <a:gd name="connsiteY15" fmla="*/ 1189832 h 1681957"/>
                <a:gd name="connsiteX16" fmla="*/ 120538 w 729004"/>
                <a:gd name="connsiteY16" fmla="*/ 1128713 h 1681957"/>
                <a:gd name="connsiteX17" fmla="*/ 120312 w 729004"/>
                <a:gd name="connsiteY17" fmla="*/ 1057276 h 1681957"/>
                <a:gd name="connsiteX18" fmla="*/ 95943 w 729004"/>
                <a:gd name="connsiteY18" fmla="*/ 989807 h 1681957"/>
                <a:gd name="connsiteX19" fmla="*/ 22945 w 729004"/>
                <a:gd name="connsiteY19" fmla="*/ 828675 h 1681957"/>
                <a:gd name="connsiteX20" fmla="*/ 97797 w 729004"/>
                <a:gd name="connsiteY20" fmla="*/ 730587 h 1681957"/>
                <a:gd name="connsiteX21" fmla="*/ 187251 w 729004"/>
                <a:gd name="connsiteY21" fmla="*/ 678657 h 1681957"/>
                <a:gd name="connsiteX22" fmla="*/ 258689 w 729004"/>
                <a:gd name="connsiteY22" fmla="*/ 592932 h 1681957"/>
                <a:gd name="connsiteX23" fmla="*/ 265832 w 729004"/>
                <a:gd name="connsiteY23" fmla="*/ 478632 h 1681957"/>
                <a:gd name="connsiteX24" fmla="*/ 251545 w 729004"/>
                <a:gd name="connsiteY24" fmla="*/ 335757 h 1681957"/>
                <a:gd name="connsiteX25" fmla="*/ 272976 w 729004"/>
                <a:gd name="connsiteY25" fmla="*/ 121444 h 1681957"/>
                <a:gd name="connsiteX26" fmla="*/ 301551 w 729004"/>
                <a:gd name="connsiteY26" fmla="*/ 28575 h 1681957"/>
                <a:gd name="connsiteX27" fmla="*/ 344414 w 729004"/>
                <a:gd name="connsiteY27" fmla="*/ 0 h 1681957"/>
                <a:gd name="connsiteX28" fmla="*/ 422995 w 729004"/>
                <a:gd name="connsiteY28" fmla="*/ 0 h 1681957"/>
                <a:gd name="connsiteX29" fmla="*/ 437282 w 729004"/>
                <a:gd name="connsiteY29" fmla="*/ 150019 h 1681957"/>
                <a:gd name="connsiteX0" fmla="*/ 437282 w 729004"/>
                <a:gd name="connsiteY0" fmla="*/ 150019 h 1681957"/>
                <a:gd name="connsiteX1" fmla="*/ 544439 w 729004"/>
                <a:gd name="connsiteY1" fmla="*/ 478632 h 1681957"/>
                <a:gd name="connsiteX2" fmla="*/ 708745 w 729004"/>
                <a:gd name="connsiteY2" fmla="*/ 742950 h 1681957"/>
                <a:gd name="connsiteX3" fmla="*/ 708880 w 729004"/>
                <a:gd name="connsiteY3" fmla="*/ 819945 h 1681957"/>
                <a:gd name="connsiteX4" fmla="*/ 694707 w 729004"/>
                <a:gd name="connsiteY4" fmla="*/ 1158875 h 1681957"/>
                <a:gd name="connsiteX5" fmla="*/ 641919 w 729004"/>
                <a:gd name="connsiteY5" fmla="*/ 1352550 h 1681957"/>
                <a:gd name="connsiteX6" fmla="*/ 608924 w 729004"/>
                <a:gd name="connsiteY6" fmla="*/ 1451769 h 1681957"/>
                <a:gd name="connsiteX7" fmla="*/ 373630 w 729004"/>
                <a:gd name="connsiteY7" fmla="*/ 1609991 h 1681957"/>
                <a:gd name="connsiteX8" fmla="*/ 191525 w 729004"/>
                <a:gd name="connsiteY8" fmla="*/ 1681957 h 1681957"/>
                <a:gd name="connsiteX9" fmla="*/ 101300 w 729004"/>
                <a:gd name="connsiteY9" fmla="*/ 1666875 h 1681957"/>
                <a:gd name="connsiteX10" fmla="*/ 38522 w 729004"/>
                <a:gd name="connsiteY10" fmla="*/ 1618456 h 1681957"/>
                <a:gd name="connsiteX11" fmla="*/ 0 w 729004"/>
                <a:gd name="connsiteY11" fmla="*/ 1584325 h 1681957"/>
                <a:gd name="connsiteX12" fmla="*/ 32982 w 729004"/>
                <a:gd name="connsiteY12" fmla="*/ 1382713 h 1681957"/>
                <a:gd name="connsiteX13" fmla="*/ 35131 w 729004"/>
                <a:gd name="connsiteY13" fmla="*/ 1325899 h 1681957"/>
                <a:gd name="connsiteX14" fmla="*/ 87239 w 729004"/>
                <a:gd name="connsiteY14" fmla="*/ 1250157 h 1681957"/>
                <a:gd name="connsiteX15" fmla="*/ 124833 w 729004"/>
                <a:gd name="connsiteY15" fmla="*/ 1189832 h 1681957"/>
                <a:gd name="connsiteX16" fmla="*/ 120538 w 729004"/>
                <a:gd name="connsiteY16" fmla="*/ 1128713 h 1681957"/>
                <a:gd name="connsiteX17" fmla="*/ 120312 w 729004"/>
                <a:gd name="connsiteY17" fmla="*/ 1057276 h 1681957"/>
                <a:gd name="connsiteX18" fmla="*/ 95943 w 729004"/>
                <a:gd name="connsiteY18" fmla="*/ 989807 h 1681957"/>
                <a:gd name="connsiteX19" fmla="*/ 22945 w 729004"/>
                <a:gd name="connsiteY19" fmla="*/ 828675 h 1681957"/>
                <a:gd name="connsiteX20" fmla="*/ 97797 w 729004"/>
                <a:gd name="connsiteY20" fmla="*/ 730587 h 1681957"/>
                <a:gd name="connsiteX21" fmla="*/ 187251 w 729004"/>
                <a:gd name="connsiteY21" fmla="*/ 678657 h 1681957"/>
                <a:gd name="connsiteX22" fmla="*/ 258689 w 729004"/>
                <a:gd name="connsiteY22" fmla="*/ 592932 h 1681957"/>
                <a:gd name="connsiteX23" fmla="*/ 265832 w 729004"/>
                <a:gd name="connsiteY23" fmla="*/ 478632 h 1681957"/>
                <a:gd name="connsiteX24" fmla="*/ 251545 w 729004"/>
                <a:gd name="connsiteY24" fmla="*/ 335757 h 1681957"/>
                <a:gd name="connsiteX25" fmla="*/ 272976 w 729004"/>
                <a:gd name="connsiteY25" fmla="*/ 121444 h 1681957"/>
                <a:gd name="connsiteX26" fmla="*/ 301551 w 729004"/>
                <a:gd name="connsiteY26" fmla="*/ 28575 h 1681957"/>
                <a:gd name="connsiteX27" fmla="*/ 344414 w 729004"/>
                <a:gd name="connsiteY27" fmla="*/ 0 h 1681957"/>
                <a:gd name="connsiteX28" fmla="*/ 420147 w 729004"/>
                <a:gd name="connsiteY28" fmla="*/ 96837 h 1681957"/>
                <a:gd name="connsiteX29" fmla="*/ 437282 w 729004"/>
                <a:gd name="connsiteY29" fmla="*/ 150019 h 1681957"/>
                <a:gd name="connsiteX0" fmla="*/ 437282 w 729004"/>
                <a:gd name="connsiteY0" fmla="*/ 121444 h 1653382"/>
                <a:gd name="connsiteX1" fmla="*/ 544439 w 729004"/>
                <a:gd name="connsiteY1" fmla="*/ 450057 h 1653382"/>
                <a:gd name="connsiteX2" fmla="*/ 708745 w 729004"/>
                <a:gd name="connsiteY2" fmla="*/ 714375 h 1653382"/>
                <a:gd name="connsiteX3" fmla="*/ 708880 w 729004"/>
                <a:gd name="connsiteY3" fmla="*/ 791370 h 1653382"/>
                <a:gd name="connsiteX4" fmla="*/ 694707 w 729004"/>
                <a:gd name="connsiteY4" fmla="*/ 1130300 h 1653382"/>
                <a:gd name="connsiteX5" fmla="*/ 641919 w 729004"/>
                <a:gd name="connsiteY5" fmla="*/ 1323975 h 1653382"/>
                <a:gd name="connsiteX6" fmla="*/ 608924 w 729004"/>
                <a:gd name="connsiteY6" fmla="*/ 1423194 h 1653382"/>
                <a:gd name="connsiteX7" fmla="*/ 373630 w 729004"/>
                <a:gd name="connsiteY7" fmla="*/ 1581416 h 1653382"/>
                <a:gd name="connsiteX8" fmla="*/ 191525 w 729004"/>
                <a:gd name="connsiteY8" fmla="*/ 1653382 h 1653382"/>
                <a:gd name="connsiteX9" fmla="*/ 101300 w 729004"/>
                <a:gd name="connsiteY9" fmla="*/ 1638300 h 1653382"/>
                <a:gd name="connsiteX10" fmla="*/ 38522 w 729004"/>
                <a:gd name="connsiteY10" fmla="*/ 1589881 h 1653382"/>
                <a:gd name="connsiteX11" fmla="*/ 0 w 729004"/>
                <a:gd name="connsiteY11" fmla="*/ 1555750 h 1653382"/>
                <a:gd name="connsiteX12" fmla="*/ 32982 w 729004"/>
                <a:gd name="connsiteY12" fmla="*/ 1354138 h 1653382"/>
                <a:gd name="connsiteX13" fmla="*/ 35131 w 729004"/>
                <a:gd name="connsiteY13" fmla="*/ 1297324 h 1653382"/>
                <a:gd name="connsiteX14" fmla="*/ 87239 w 729004"/>
                <a:gd name="connsiteY14" fmla="*/ 1221582 h 1653382"/>
                <a:gd name="connsiteX15" fmla="*/ 124833 w 729004"/>
                <a:gd name="connsiteY15" fmla="*/ 1161257 h 1653382"/>
                <a:gd name="connsiteX16" fmla="*/ 120538 w 729004"/>
                <a:gd name="connsiteY16" fmla="*/ 1100138 h 1653382"/>
                <a:gd name="connsiteX17" fmla="*/ 120312 w 729004"/>
                <a:gd name="connsiteY17" fmla="*/ 1028701 h 1653382"/>
                <a:gd name="connsiteX18" fmla="*/ 95943 w 729004"/>
                <a:gd name="connsiteY18" fmla="*/ 961232 h 1653382"/>
                <a:gd name="connsiteX19" fmla="*/ 22945 w 729004"/>
                <a:gd name="connsiteY19" fmla="*/ 800100 h 1653382"/>
                <a:gd name="connsiteX20" fmla="*/ 97797 w 729004"/>
                <a:gd name="connsiteY20" fmla="*/ 702012 h 1653382"/>
                <a:gd name="connsiteX21" fmla="*/ 187251 w 729004"/>
                <a:gd name="connsiteY21" fmla="*/ 650082 h 1653382"/>
                <a:gd name="connsiteX22" fmla="*/ 258689 w 729004"/>
                <a:gd name="connsiteY22" fmla="*/ 564357 h 1653382"/>
                <a:gd name="connsiteX23" fmla="*/ 265832 w 729004"/>
                <a:gd name="connsiteY23" fmla="*/ 450057 h 1653382"/>
                <a:gd name="connsiteX24" fmla="*/ 251545 w 729004"/>
                <a:gd name="connsiteY24" fmla="*/ 307182 h 1653382"/>
                <a:gd name="connsiteX25" fmla="*/ 272976 w 729004"/>
                <a:gd name="connsiteY25" fmla="*/ 92869 h 1653382"/>
                <a:gd name="connsiteX26" fmla="*/ 301551 w 729004"/>
                <a:gd name="connsiteY26" fmla="*/ 0 h 1653382"/>
                <a:gd name="connsiteX27" fmla="*/ 395687 w 729004"/>
                <a:gd name="connsiteY27" fmla="*/ 95250 h 1653382"/>
                <a:gd name="connsiteX28" fmla="*/ 420147 w 729004"/>
                <a:gd name="connsiteY28" fmla="*/ 68262 h 1653382"/>
                <a:gd name="connsiteX29" fmla="*/ 437282 w 729004"/>
                <a:gd name="connsiteY29" fmla="*/ 121444 h 1653382"/>
                <a:gd name="connsiteX0" fmla="*/ 437282 w 729004"/>
                <a:gd name="connsiteY0" fmla="*/ 121444 h 1653382"/>
                <a:gd name="connsiteX1" fmla="*/ 544439 w 729004"/>
                <a:gd name="connsiteY1" fmla="*/ 450057 h 1653382"/>
                <a:gd name="connsiteX2" fmla="*/ 708745 w 729004"/>
                <a:gd name="connsiteY2" fmla="*/ 714375 h 1653382"/>
                <a:gd name="connsiteX3" fmla="*/ 708880 w 729004"/>
                <a:gd name="connsiteY3" fmla="*/ 791370 h 1653382"/>
                <a:gd name="connsiteX4" fmla="*/ 694707 w 729004"/>
                <a:gd name="connsiteY4" fmla="*/ 1130300 h 1653382"/>
                <a:gd name="connsiteX5" fmla="*/ 641919 w 729004"/>
                <a:gd name="connsiteY5" fmla="*/ 1323975 h 1653382"/>
                <a:gd name="connsiteX6" fmla="*/ 608924 w 729004"/>
                <a:gd name="connsiteY6" fmla="*/ 1423194 h 1653382"/>
                <a:gd name="connsiteX7" fmla="*/ 373630 w 729004"/>
                <a:gd name="connsiteY7" fmla="*/ 1581416 h 1653382"/>
                <a:gd name="connsiteX8" fmla="*/ 191525 w 729004"/>
                <a:gd name="connsiteY8" fmla="*/ 1653382 h 1653382"/>
                <a:gd name="connsiteX9" fmla="*/ 101300 w 729004"/>
                <a:gd name="connsiteY9" fmla="*/ 1638300 h 1653382"/>
                <a:gd name="connsiteX10" fmla="*/ 38522 w 729004"/>
                <a:gd name="connsiteY10" fmla="*/ 1589881 h 1653382"/>
                <a:gd name="connsiteX11" fmla="*/ 0 w 729004"/>
                <a:gd name="connsiteY11" fmla="*/ 1555750 h 1653382"/>
                <a:gd name="connsiteX12" fmla="*/ 32982 w 729004"/>
                <a:gd name="connsiteY12" fmla="*/ 1354138 h 1653382"/>
                <a:gd name="connsiteX13" fmla="*/ 35131 w 729004"/>
                <a:gd name="connsiteY13" fmla="*/ 1297324 h 1653382"/>
                <a:gd name="connsiteX14" fmla="*/ 87239 w 729004"/>
                <a:gd name="connsiteY14" fmla="*/ 1221582 h 1653382"/>
                <a:gd name="connsiteX15" fmla="*/ 124833 w 729004"/>
                <a:gd name="connsiteY15" fmla="*/ 1161257 h 1653382"/>
                <a:gd name="connsiteX16" fmla="*/ 120538 w 729004"/>
                <a:gd name="connsiteY16" fmla="*/ 1100138 h 1653382"/>
                <a:gd name="connsiteX17" fmla="*/ 120312 w 729004"/>
                <a:gd name="connsiteY17" fmla="*/ 1028701 h 1653382"/>
                <a:gd name="connsiteX18" fmla="*/ 95943 w 729004"/>
                <a:gd name="connsiteY18" fmla="*/ 961232 h 1653382"/>
                <a:gd name="connsiteX19" fmla="*/ 22945 w 729004"/>
                <a:gd name="connsiteY19" fmla="*/ 800100 h 1653382"/>
                <a:gd name="connsiteX20" fmla="*/ 97797 w 729004"/>
                <a:gd name="connsiteY20" fmla="*/ 702012 h 1653382"/>
                <a:gd name="connsiteX21" fmla="*/ 187251 w 729004"/>
                <a:gd name="connsiteY21" fmla="*/ 650082 h 1653382"/>
                <a:gd name="connsiteX22" fmla="*/ 258689 w 729004"/>
                <a:gd name="connsiteY22" fmla="*/ 564357 h 1653382"/>
                <a:gd name="connsiteX23" fmla="*/ 265832 w 729004"/>
                <a:gd name="connsiteY23" fmla="*/ 450057 h 1653382"/>
                <a:gd name="connsiteX24" fmla="*/ 251545 w 729004"/>
                <a:gd name="connsiteY24" fmla="*/ 307182 h 1653382"/>
                <a:gd name="connsiteX25" fmla="*/ 272976 w 729004"/>
                <a:gd name="connsiteY25" fmla="*/ 92869 h 1653382"/>
                <a:gd name="connsiteX26" fmla="*/ 301551 w 729004"/>
                <a:gd name="connsiteY26" fmla="*/ 0 h 1653382"/>
                <a:gd name="connsiteX27" fmla="*/ 391414 w 729004"/>
                <a:gd name="connsiteY27" fmla="*/ 34925 h 1653382"/>
                <a:gd name="connsiteX28" fmla="*/ 420147 w 729004"/>
                <a:gd name="connsiteY28" fmla="*/ 68262 h 1653382"/>
                <a:gd name="connsiteX29" fmla="*/ 437282 w 729004"/>
                <a:gd name="connsiteY29" fmla="*/ 121444 h 1653382"/>
                <a:gd name="connsiteX0" fmla="*/ 437282 w 729004"/>
                <a:gd name="connsiteY0" fmla="*/ 121444 h 1653382"/>
                <a:gd name="connsiteX1" fmla="*/ 544439 w 729004"/>
                <a:gd name="connsiteY1" fmla="*/ 450057 h 1653382"/>
                <a:gd name="connsiteX2" fmla="*/ 708745 w 729004"/>
                <a:gd name="connsiteY2" fmla="*/ 714375 h 1653382"/>
                <a:gd name="connsiteX3" fmla="*/ 708880 w 729004"/>
                <a:gd name="connsiteY3" fmla="*/ 791370 h 1653382"/>
                <a:gd name="connsiteX4" fmla="*/ 694707 w 729004"/>
                <a:gd name="connsiteY4" fmla="*/ 1130300 h 1653382"/>
                <a:gd name="connsiteX5" fmla="*/ 641919 w 729004"/>
                <a:gd name="connsiteY5" fmla="*/ 1323975 h 1653382"/>
                <a:gd name="connsiteX6" fmla="*/ 608924 w 729004"/>
                <a:gd name="connsiteY6" fmla="*/ 1423194 h 1653382"/>
                <a:gd name="connsiteX7" fmla="*/ 373630 w 729004"/>
                <a:gd name="connsiteY7" fmla="*/ 1581416 h 1653382"/>
                <a:gd name="connsiteX8" fmla="*/ 191525 w 729004"/>
                <a:gd name="connsiteY8" fmla="*/ 1653382 h 1653382"/>
                <a:gd name="connsiteX9" fmla="*/ 101300 w 729004"/>
                <a:gd name="connsiteY9" fmla="*/ 1638300 h 1653382"/>
                <a:gd name="connsiteX10" fmla="*/ 38522 w 729004"/>
                <a:gd name="connsiteY10" fmla="*/ 1589881 h 1653382"/>
                <a:gd name="connsiteX11" fmla="*/ 0 w 729004"/>
                <a:gd name="connsiteY11" fmla="*/ 1555750 h 1653382"/>
                <a:gd name="connsiteX12" fmla="*/ 32982 w 729004"/>
                <a:gd name="connsiteY12" fmla="*/ 1354138 h 1653382"/>
                <a:gd name="connsiteX13" fmla="*/ 35131 w 729004"/>
                <a:gd name="connsiteY13" fmla="*/ 1297324 h 1653382"/>
                <a:gd name="connsiteX14" fmla="*/ 87239 w 729004"/>
                <a:gd name="connsiteY14" fmla="*/ 1221582 h 1653382"/>
                <a:gd name="connsiteX15" fmla="*/ 124833 w 729004"/>
                <a:gd name="connsiteY15" fmla="*/ 1161257 h 1653382"/>
                <a:gd name="connsiteX16" fmla="*/ 120538 w 729004"/>
                <a:gd name="connsiteY16" fmla="*/ 1100138 h 1653382"/>
                <a:gd name="connsiteX17" fmla="*/ 120312 w 729004"/>
                <a:gd name="connsiteY17" fmla="*/ 1028701 h 1653382"/>
                <a:gd name="connsiteX18" fmla="*/ 95943 w 729004"/>
                <a:gd name="connsiteY18" fmla="*/ 961232 h 1653382"/>
                <a:gd name="connsiteX19" fmla="*/ 22945 w 729004"/>
                <a:gd name="connsiteY19" fmla="*/ 800100 h 1653382"/>
                <a:gd name="connsiteX20" fmla="*/ 97797 w 729004"/>
                <a:gd name="connsiteY20" fmla="*/ 702012 h 1653382"/>
                <a:gd name="connsiteX21" fmla="*/ 187251 w 729004"/>
                <a:gd name="connsiteY21" fmla="*/ 650082 h 1653382"/>
                <a:gd name="connsiteX22" fmla="*/ 258689 w 729004"/>
                <a:gd name="connsiteY22" fmla="*/ 564357 h 1653382"/>
                <a:gd name="connsiteX23" fmla="*/ 265832 w 729004"/>
                <a:gd name="connsiteY23" fmla="*/ 450057 h 1653382"/>
                <a:gd name="connsiteX24" fmla="*/ 251545 w 729004"/>
                <a:gd name="connsiteY24" fmla="*/ 307182 h 1653382"/>
                <a:gd name="connsiteX25" fmla="*/ 272976 w 729004"/>
                <a:gd name="connsiteY25" fmla="*/ 92869 h 1653382"/>
                <a:gd name="connsiteX26" fmla="*/ 301551 w 729004"/>
                <a:gd name="connsiteY26" fmla="*/ 0 h 1653382"/>
                <a:gd name="connsiteX27" fmla="*/ 368401 w 729004"/>
                <a:gd name="connsiteY27" fmla="*/ 108287 h 1653382"/>
                <a:gd name="connsiteX28" fmla="*/ 391414 w 729004"/>
                <a:gd name="connsiteY28" fmla="*/ 34925 h 1653382"/>
                <a:gd name="connsiteX29" fmla="*/ 420147 w 729004"/>
                <a:gd name="connsiteY29" fmla="*/ 68262 h 1653382"/>
                <a:gd name="connsiteX30" fmla="*/ 437282 w 729004"/>
                <a:gd name="connsiteY30" fmla="*/ 121444 h 1653382"/>
                <a:gd name="connsiteX0" fmla="*/ 437282 w 729004"/>
                <a:gd name="connsiteY0" fmla="*/ 121444 h 1653382"/>
                <a:gd name="connsiteX1" fmla="*/ 544439 w 729004"/>
                <a:gd name="connsiteY1" fmla="*/ 450057 h 1653382"/>
                <a:gd name="connsiteX2" fmla="*/ 708745 w 729004"/>
                <a:gd name="connsiteY2" fmla="*/ 714375 h 1653382"/>
                <a:gd name="connsiteX3" fmla="*/ 708880 w 729004"/>
                <a:gd name="connsiteY3" fmla="*/ 791370 h 1653382"/>
                <a:gd name="connsiteX4" fmla="*/ 694707 w 729004"/>
                <a:gd name="connsiteY4" fmla="*/ 1130300 h 1653382"/>
                <a:gd name="connsiteX5" fmla="*/ 641919 w 729004"/>
                <a:gd name="connsiteY5" fmla="*/ 1323975 h 1653382"/>
                <a:gd name="connsiteX6" fmla="*/ 608924 w 729004"/>
                <a:gd name="connsiteY6" fmla="*/ 1423194 h 1653382"/>
                <a:gd name="connsiteX7" fmla="*/ 373630 w 729004"/>
                <a:gd name="connsiteY7" fmla="*/ 1581416 h 1653382"/>
                <a:gd name="connsiteX8" fmla="*/ 191525 w 729004"/>
                <a:gd name="connsiteY8" fmla="*/ 1653382 h 1653382"/>
                <a:gd name="connsiteX9" fmla="*/ 101300 w 729004"/>
                <a:gd name="connsiteY9" fmla="*/ 1638300 h 1653382"/>
                <a:gd name="connsiteX10" fmla="*/ 38522 w 729004"/>
                <a:gd name="connsiteY10" fmla="*/ 1589881 h 1653382"/>
                <a:gd name="connsiteX11" fmla="*/ 0 w 729004"/>
                <a:gd name="connsiteY11" fmla="*/ 1555750 h 1653382"/>
                <a:gd name="connsiteX12" fmla="*/ 32982 w 729004"/>
                <a:gd name="connsiteY12" fmla="*/ 1354138 h 1653382"/>
                <a:gd name="connsiteX13" fmla="*/ 35131 w 729004"/>
                <a:gd name="connsiteY13" fmla="*/ 1297324 h 1653382"/>
                <a:gd name="connsiteX14" fmla="*/ 87239 w 729004"/>
                <a:gd name="connsiteY14" fmla="*/ 1221582 h 1653382"/>
                <a:gd name="connsiteX15" fmla="*/ 124833 w 729004"/>
                <a:gd name="connsiteY15" fmla="*/ 1161257 h 1653382"/>
                <a:gd name="connsiteX16" fmla="*/ 120538 w 729004"/>
                <a:gd name="connsiteY16" fmla="*/ 1100138 h 1653382"/>
                <a:gd name="connsiteX17" fmla="*/ 120312 w 729004"/>
                <a:gd name="connsiteY17" fmla="*/ 1028701 h 1653382"/>
                <a:gd name="connsiteX18" fmla="*/ 95943 w 729004"/>
                <a:gd name="connsiteY18" fmla="*/ 961232 h 1653382"/>
                <a:gd name="connsiteX19" fmla="*/ 22945 w 729004"/>
                <a:gd name="connsiteY19" fmla="*/ 800100 h 1653382"/>
                <a:gd name="connsiteX20" fmla="*/ 97797 w 729004"/>
                <a:gd name="connsiteY20" fmla="*/ 702012 h 1653382"/>
                <a:gd name="connsiteX21" fmla="*/ 187251 w 729004"/>
                <a:gd name="connsiteY21" fmla="*/ 650082 h 1653382"/>
                <a:gd name="connsiteX22" fmla="*/ 258689 w 729004"/>
                <a:gd name="connsiteY22" fmla="*/ 564357 h 1653382"/>
                <a:gd name="connsiteX23" fmla="*/ 265832 w 729004"/>
                <a:gd name="connsiteY23" fmla="*/ 450057 h 1653382"/>
                <a:gd name="connsiteX24" fmla="*/ 251545 w 729004"/>
                <a:gd name="connsiteY24" fmla="*/ 307182 h 1653382"/>
                <a:gd name="connsiteX25" fmla="*/ 307157 w 729004"/>
                <a:gd name="connsiteY25" fmla="*/ 196057 h 1653382"/>
                <a:gd name="connsiteX26" fmla="*/ 301551 w 729004"/>
                <a:gd name="connsiteY26" fmla="*/ 0 h 1653382"/>
                <a:gd name="connsiteX27" fmla="*/ 368401 w 729004"/>
                <a:gd name="connsiteY27" fmla="*/ 108287 h 1653382"/>
                <a:gd name="connsiteX28" fmla="*/ 391414 w 729004"/>
                <a:gd name="connsiteY28" fmla="*/ 34925 h 1653382"/>
                <a:gd name="connsiteX29" fmla="*/ 420147 w 729004"/>
                <a:gd name="connsiteY29" fmla="*/ 68262 h 1653382"/>
                <a:gd name="connsiteX30" fmla="*/ 437282 w 729004"/>
                <a:gd name="connsiteY30" fmla="*/ 121444 h 1653382"/>
                <a:gd name="connsiteX0" fmla="*/ 437282 w 729004"/>
                <a:gd name="connsiteY0" fmla="*/ 86519 h 1618457"/>
                <a:gd name="connsiteX1" fmla="*/ 544439 w 729004"/>
                <a:gd name="connsiteY1" fmla="*/ 415132 h 1618457"/>
                <a:gd name="connsiteX2" fmla="*/ 708745 w 729004"/>
                <a:gd name="connsiteY2" fmla="*/ 679450 h 1618457"/>
                <a:gd name="connsiteX3" fmla="*/ 708880 w 729004"/>
                <a:gd name="connsiteY3" fmla="*/ 756445 h 1618457"/>
                <a:gd name="connsiteX4" fmla="*/ 694707 w 729004"/>
                <a:gd name="connsiteY4" fmla="*/ 1095375 h 1618457"/>
                <a:gd name="connsiteX5" fmla="*/ 641919 w 729004"/>
                <a:gd name="connsiteY5" fmla="*/ 1289050 h 1618457"/>
                <a:gd name="connsiteX6" fmla="*/ 608924 w 729004"/>
                <a:gd name="connsiteY6" fmla="*/ 1388269 h 1618457"/>
                <a:gd name="connsiteX7" fmla="*/ 373630 w 729004"/>
                <a:gd name="connsiteY7" fmla="*/ 1546491 h 1618457"/>
                <a:gd name="connsiteX8" fmla="*/ 191525 w 729004"/>
                <a:gd name="connsiteY8" fmla="*/ 1618457 h 1618457"/>
                <a:gd name="connsiteX9" fmla="*/ 101300 w 729004"/>
                <a:gd name="connsiteY9" fmla="*/ 1603375 h 1618457"/>
                <a:gd name="connsiteX10" fmla="*/ 38522 w 729004"/>
                <a:gd name="connsiteY10" fmla="*/ 1554956 h 1618457"/>
                <a:gd name="connsiteX11" fmla="*/ 0 w 729004"/>
                <a:gd name="connsiteY11" fmla="*/ 1520825 h 1618457"/>
                <a:gd name="connsiteX12" fmla="*/ 32982 w 729004"/>
                <a:gd name="connsiteY12" fmla="*/ 1319213 h 1618457"/>
                <a:gd name="connsiteX13" fmla="*/ 35131 w 729004"/>
                <a:gd name="connsiteY13" fmla="*/ 1262399 h 1618457"/>
                <a:gd name="connsiteX14" fmla="*/ 87239 w 729004"/>
                <a:gd name="connsiteY14" fmla="*/ 1186657 h 1618457"/>
                <a:gd name="connsiteX15" fmla="*/ 124833 w 729004"/>
                <a:gd name="connsiteY15" fmla="*/ 1126332 h 1618457"/>
                <a:gd name="connsiteX16" fmla="*/ 120538 w 729004"/>
                <a:gd name="connsiteY16" fmla="*/ 1065213 h 1618457"/>
                <a:gd name="connsiteX17" fmla="*/ 120312 w 729004"/>
                <a:gd name="connsiteY17" fmla="*/ 993776 h 1618457"/>
                <a:gd name="connsiteX18" fmla="*/ 95943 w 729004"/>
                <a:gd name="connsiteY18" fmla="*/ 926307 h 1618457"/>
                <a:gd name="connsiteX19" fmla="*/ 22945 w 729004"/>
                <a:gd name="connsiteY19" fmla="*/ 765175 h 1618457"/>
                <a:gd name="connsiteX20" fmla="*/ 97797 w 729004"/>
                <a:gd name="connsiteY20" fmla="*/ 667087 h 1618457"/>
                <a:gd name="connsiteX21" fmla="*/ 187251 w 729004"/>
                <a:gd name="connsiteY21" fmla="*/ 615157 h 1618457"/>
                <a:gd name="connsiteX22" fmla="*/ 258689 w 729004"/>
                <a:gd name="connsiteY22" fmla="*/ 529432 h 1618457"/>
                <a:gd name="connsiteX23" fmla="*/ 265832 w 729004"/>
                <a:gd name="connsiteY23" fmla="*/ 415132 h 1618457"/>
                <a:gd name="connsiteX24" fmla="*/ 251545 w 729004"/>
                <a:gd name="connsiteY24" fmla="*/ 272257 h 1618457"/>
                <a:gd name="connsiteX25" fmla="*/ 307157 w 729004"/>
                <a:gd name="connsiteY25" fmla="*/ 161132 h 1618457"/>
                <a:gd name="connsiteX26" fmla="*/ 342854 w 729004"/>
                <a:gd name="connsiteY26" fmla="*/ 82550 h 1618457"/>
                <a:gd name="connsiteX27" fmla="*/ 368401 w 729004"/>
                <a:gd name="connsiteY27" fmla="*/ 73362 h 1618457"/>
                <a:gd name="connsiteX28" fmla="*/ 391414 w 729004"/>
                <a:gd name="connsiteY28" fmla="*/ 0 h 1618457"/>
                <a:gd name="connsiteX29" fmla="*/ 420147 w 729004"/>
                <a:gd name="connsiteY29" fmla="*/ 33337 h 1618457"/>
                <a:gd name="connsiteX30" fmla="*/ 437282 w 729004"/>
                <a:gd name="connsiteY30" fmla="*/ 86519 h 1618457"/>
                <a:gd name="connsiteX0" fmla="*/ 437282 w 729004"/>
                <a:gd name="connsiteY0" fmla="*/ 86519 h 1618457"/>
                <a:gd name="connsiteX1" fmla="*/ 544439 w 729004"/>
                <a:gd name="connsiteY1" fmla="*/ 415132 h 1618457"/>
                <a:gd name="connsiteX2" fmla="*/ 708745 w 729004"/>
                <a:gd name="connsiteY2" fmla="*/ 679450 h 1618457"/>
                <a:gd name="connsiteX3" fmla="*/ 708880 w 729004"/>
                <a:gd name="connsiteY3" fmla="*/ 756445 h 1618457"/>
                <a:gd name="connsiteX4" fmla="*/ 694707 w 729004"/>
                <a:gd name="connsiteY4" fmla="*/ 1095375 h 1618457"/>
                <a:gd name="connsiteX5" fmla="*/ 641919 w 729004"/>
                <a:gd name="connsiteY5" fmla="*/ 1289050 h 1618457"/>
                <a:gd name="connsiteX6" fmla="*/ 608924 w 729004"/>
                <a:gd name="connsiteY6" fmla="*/ 1388269 h 1618457"/>
                <a:gd name="connsiteX7" fmla="*/ 373630 w 729004"/>
                <a:gd name="connsiteY7" fmla="*/ 1546491 h 1618457"/>
                <a:gd name="connsiteX8" fmla="*/ 191525 w 729004"/>
                <a:gd name="connsiteY8" fmla="*/ 1618457 h 1618457"/>
                <a:gd name="connsiteX9" fmla="*/ 101300 w 729004"/>
                <a:gd name="connsiteY9" fmla="*/ 1603375 h 1618457"/>
                <a:gd name="connsiteX10" fmla="*/ 38522 w 729004"/>
                <a:gd name="connsiteY10" fmla="*/ 1554956 h 1618457"/>
                <a:gd name="connsiteX11" fmla="*/ 0 w 729004"/>
                <a:gd name="connsiteY11" fmla="*/ 1520825 h 1618457"/>
                <a:gd name="connsiteX12" fmla="*/ 32982 w 729004"/>
                <a:gd name="connsiteY12" fmla="*/ 1319213 h 1618457"/>
                <a:gd name="connsiteX13" fmla="*/ 35131 w 729004"/>
                <a:gd name="connsiteY13" fmla="*/ 1262399 h 1618457"/>
                <a:gd name="connsiteX14" fmla="*/ 87239 w 729004"/>
                <a:gd name="connsiteY14" fmla="*/ 1186657 h 1618457"/>
                <a:gd name="connsiteX15" fmla="*/ 124833 w 729004"/>
                <a:gd name="connsiteY15" fmla="*/ 1126332 h 1618457"/>
                <a:gd name="connsiteX16" fmla="*/ 120538 w 729004"/>
                <a:gd name="connsiteY16" fmla="*/ 1065213 h 1618457"/>
                <a:gd name="connsiteX17" fmla="*/ 120312 w 729004"/>
                <a:gd name="connsiteY17" fmla="*/ 993776 h 1618457"/>
                <a:gd name="connsiteX18" fmla="*/ 95943 w 729004"/>
                <a:gd name="connsiteY18" fmla="*/ 926307 h 1618457"/>
                <a:gd name="connsiteX19" fmla="*/ 22945 w 729004"/>
                <a:gd name="connsiteY19" fmla="*/ 765175 h 1618457"/>
                <a:gd name="connsiteX20" fmla="*/ 97797 w 729004"/>
                <a:gd name="connsiteY20" fmla="*/ 667087 h 1618457"/>
                <a:gd name="connsiteX21" fmla="*/ 187251 w 729004"/>
                <a:gd name="connsiteY21" fmla="*/ 615157 h 1618457"/>
                <a:gd name="connsiteX22" fmla="*/ 258689 w 729004"/>
                <a:gd name="connsiteY22" fmla="*/ 529432 h 1618457"/>
                <a:gd name="connsiteX23" fmla="*/ 265832 w 729004"/>
                <a:gd name="connsiteY23" fmla="*/ 415132 h 1618457"/>
                <a:gd name="connsiteX24" fmla="*/ 311363 w 729004"/>
                <a:gd name="connsiteY24" fmla="*/ 284957 h 1618457"/>
                <a:gd name="connsiteX25" fmla="*/ 307157 w 729004"/>
                <a:gd name="connsiteY25" fmla="*/ 161132 h 1618457"/>
                <a:gd name="connsiteX26" fmla="*/ 342854 w 729004"/>
                <a:gd name="connsiteY26" fmla="*/ 82550 h 1618457"/>
                <a:gd name="connsiteX27" fmla="*/ 368401 w 729004"/>
                <a:gd name="connsiteY27" fmla="*/ 73362 h 1618457"/>
                <a:gd name="connsiteX28" fmla="*/ 391414 w 729004"/>
                <a:gd name="connsiteY28" fmla="*/ 0 h 1618457"/>
                <a:gd name="connsiteX29" fmla="*/ 420147 w 729004"/>
                <a:gd name="connsiteY29" fmla="*/ 33337 h 1618457"/>
                <a:gd name="connsiteX30" fmla="*/ 437282 w 729004"/>
                <a:gd name="connsiteY30" fmla="*/ 86519 h 1618457"/>
                <a:gd name="connsiteX0" fmla="*/ 437282 w 729004"/>
                <a:gd name="connsiteY0" fmla="*/ 86519 h 1618457"/>
                <a:gd name="connsiteX1" fmla="*/ 544439 w 729004"/>
                <a:gd name="connsiteY1" fmla="*/ 415132 h 1618457"/>
                <a:gd name="connsiteX2" fmla="*/ 708745 w 729004"/>
                <a:gd name="connsiteY2" fmla="*/ 679450 h 1618457"/>
                <a:gd name="connsiteX3" fmla="*/ 708880 w 729004"/>
                <a:gd name="connsiteY3" fmla="*/ 756445 h 1618457"/>
                <a:gd name="connsiteX4" fmla="*/ 694707 w 729004"/>
                <a:gd name="connsiteY4" fmla="*/ 1095375 h 1618457"/>
                <a:gd name="connsiteX5" fmla="*/ 641919 w 729004"/>
                <a:gd name="connsiteY5" fmla="*/ 1289050 h 1618457"/>
                <a:gd name="connsiteX6" fmla="*/ 608924 w 729004"/>
                <a:gd name="connsiteY6" fmla="*/ 1388269 h 1618457"/>
                <a:gd name="connsiteX7" fmla="*/ 373630 w 729004"/>
                <a:gd name="connsiteY7" fmla="*/ 1546491 h 1618457"/>
                <a:gd name="connsiteX8" fmla="*/ 191525 w 729004"/>
                <a:gd name="connsiteY8" fmla="*/ 1618457 h 1618457"/>
                <a:gd name="connsiteX9" fmla="*/ 101300 w 729004"/>
                <a:gd name="connsiteY9" fmla="*/ 1603375 h 1618457"/>
                <a:gd name="connsiteX10" fmla="*/ 38522 w 729004"/>
                <a:gd name="connsiteY10" fmla="*/ 1554956 h 1618457"/>
                <a:gd name="connsiteX11" fmla="*/ 0 w 729004"/>
                <a:gd name="connsiteY11" fmla="*/ 1520825 h 1618457"/>
                <a:gd name="connsiteX12" fmla="*/ 32982 w 729004"/>
                <a:gd name="connsiteY12" fmla="*/ 1319213 h 1618457"/>
                <a:gd name="connsiteX13" fmla="*/ 35131 w 729004"/>
                <a:gd name="connsiteY13" fmla="*/ 1262399 h 1618457"/>
                <a:gd name="connsiteX14" fmla="*/ 87239 w 729004"/>
                <a:gd name="connsiteY14" fmla="*/ 1186657 h 1618457"/>
                <a:gd name="connsiteX15" fmla="*/ 124833 w 729004"/>
                <a:gd name="connsiteY15" fmla="*/ 1126332 h 1618457"/>
                <a:gd name="connsiteX16" fmla="*/ 120538 w 729004"/>
                <a:gd name="connsiteY16" fmla="*/ 1065213 h 1618457"/>
                <a:gd name="connsiteX17" fmla="*/ 120312 w 729004"/>
                <a:gd name="connsiteY17" fmla="*/ 993776 h 1618457"/>
                <a:gd name="connsiteX18" fmla="*/ 95943 w 729004"/>
                <a:gd name="connsiteY18" fmla="*/ 926307 h 1618457"/>
                <a:gd name="connsiteX19" fmla="*/ 22945 w 729004"/>
                <a:gd name="connsiteY19" fmla="*/ 765175 h 1618457"/>
                <a:gd name="connsiteX20" fmla="*/ 97797 w 729004"/>
                <a:gd name="connsiteY20" fmla="*/ 667087 h 1618457"/>
                <a:gd name="connsiteX21" fmla="*/ 187251 w 729004"/>
                <a:gd name="connsiteY21" fmla="*/ 615157 h 1618457"/>
                <a:gd name="connsiteX22" fmla="*/ 258689 w 729004"/>
                <a:gd name="connsiteY22" fmla="*/ 529432 h 1618457"/>
                <a:gd name="connsiteX23" fmla="*/ 331347 w 729004"/>
                <a:gd name="connsiteY23" fmla="*/ 421482 h 1618457"/>
                <a:gd name="connsiteX24" fmla="*/ 311363 w 729004"/>
                <a:gd name="connsiteY24" fmla="*/ 284957 h 1618457"/>
                <a:gd name="connsiteX25" fmla="*/ 307157 w 729004"/>
                <a:gd name="connsiteY25" fmla="*/ 161132 h 1618457"/>
                <a:gd name="connsiteX26" fmla="*/ 342854 w 729004"/>
                <a:gd name="connsiteY26" fmla="*/ 82550 h 1618457"/>
                <a:gd name="connsiteX27" fmla="*/ 368401 w 729004"/>
                <a:gd name="connsiteY27" fmla="*/ 73362 h 1618457"/>
                <a:gd name="connsiteX28" fmla="*/ 391414 w 729004"/>
                <a:gd name="connsiteY28" fmla="*/ 0 h 1618457"/>
                <a:gd name="connsiteX29" fmla="*/ 420147 w 729004"/>
                <a:gd name="connsiteY29" fmla="*/ 33337 h 1618457"/>
                <a:gd name="connsiteX30" fmla="*/ 437282 w 729004"/>
                <a:gd name="connsiteY30" fmla="*/ 86519 h 1618457"/>
                <a:gd name="connsiteX0" fmla="*/ 437282 w 729004"/>
                <a:gd name="connsiteY0" fmla="*/ 86519 h 1618457"/>
                <a:gd name="connsiteX1" fmla="*/ 544439 w 729004"/>
                <a:gd name="connsiteY1" fmla="*/ 415132 h 1618457"/>
                <a:gd name="connsiteX2" fmla="*/ 708745 w 729004"/>
                <a:gd name="connsiteY2" fmla="*/ 679450 h 1618457"/>
                <a:gd name="connsiteX3" fmla="*/ 708880 w 729004"/>
                <a:gd name="connsiteY3" fmla="*/ 756445 h 1618457"/>
                <a:gd name="connsiteX4" fmla="*/ 694707 w 729004"/>
                <a:gd name="connsiteY4" fmla="*/ 1095375 h 1618457"/>
                <a:gd name="connsiteX5" fmla="*/ 641919 w 729004"/>
                <a:gd name="connsiteY5" fmla="*/ 1289050 h 1618457"/>
                <a:gd name="connsiteX6" fmla="*/ 608924 w 729004"/>
                <a:gd name="connsiteY6" fmla="*/ 1388269 h 1618457"/>
                <a:gd name="connsiteX7" fmla="*/ 373630 w 729004"/>
                <a:gd name="connsiteY7" fmla="*/ 1546491 h 1618457"/>
                <a:gd name="connsiteX8" fmla="*/ 191525 w 729004"/>
                <a:gd name="connsiteY8" fmla="*/ 1618457 h 1618457"/>
                <a:gd name="connsiteX9" fmla="*/ 101300 w 729004"/>
                <a:gd name="connsiteY9" fmla="*/ 1603375 h 1618457"/>
                <a:gd name="connsiteX10" fmla="*/ 38522 w 729004"/>
                <a:gd name="connsiteY10" fmla="*/ 1554956 h 1618457"/>
                <a:gd name="connsiteX11" fmla="*/ 0 w 729004"/>
                <a:gd name="connsiteY11" fmla="*/ 1520825 h 1618457"/>
                <a:gd name="connsiteX12" fmla="*/ 32982 w 729004"/>
                <a:gd name="connsiteY12" fmla="*/ 1319213 h 1618457"/>
                <a:gd name="connsiteX13" fmla="*/ 35131 w 729004"/>
                <a:gd name="connsiteY13" fmla="*/ 1262399 h 1618457"/>
                <a:gd name="connsiteX14" fmla="*/ 87239 w 729004"/>
                <a:gd name="connsiteY14" fmla="*/ 1186657 h 1618457"/>
                <a:gd name="connsiteX15" fmla="*/ 124833 w 729004"/>
                <a:gd name="connsiteY15" fmla="*/ 1126332 h 1618457"/>
                <a:gd name="connsiteX16" fmla="*/ 120538 w 729004"/>
                <a:gd name="connsiteY16" fmla="*/ 1065213 h 1618457"/>
                <a:gd name="connsiteX17" fmla="*/ 120312 w 729004"/>
                <a:gd name="connsiteY17" fmla="*/ 993776 h 1618457"/>
                <a:gd name="connsiteX18" fmla="*/ 95943 w 729004"/>
                <a:gd name="connsiteY18" fmla="*/ 926307 h 1618457"/>
                <a:gd name="connsiteX19" fmla="*/ 22945 w 729004"/>
                <a:gd name="connsiteY19" fmla="*/ 765175 h 1618457"/>
                <a:gd name="connsiteX20" fmla="*/ 97797 w 729004"/>
                <a:gd name="connsiteY20" fmla="*/ 667087 h 1618457"/>
                <a:gd name="connsiteX21" fmla="*/ 187251 w 729004"/>
                <a:gd name="connsiteY21" fmla="*/ 615157 h 1618457"/>
                <a:gd name="connsiteX22" fmla="*/ 299992 w 729004"/>
                <a:gd name="connsiteY22" fmla="*/ 551657 h 1618457"/>
                <a:gd name="connsiteX23" fmla="*/ 331347 w 729004"/>
                <a:gd name="connsiteY23" fmla="*/ 421482 h 1618457"/>
                <a:gd name="connsiteX24" fmla="*/ 311363 w 729004"/>
                <a:gd name="connsiteY24" fmla="*/ 284957 h 1618457"/>
                <a:gd name="connsiteX25" fmla="*/ 307157 w 729004"/>
                <a:gd name="connsiteY25" fmla="*/ 161132 h 1618457"/>
                <a:gd name="connsiteX26" fmla="*/ 342854 w 729004"/>
                <a:gd name="connsiteY26" fmla="*/ 82550 h 1618457"/>
                <a:gd name="connsiteX27" fmla="*/ 368401 w 729004"/>
                <a:gd name="connsiteY27" fmla="*/ 73362 h 1618457"/>
                <a:gd name="connsiteX28" fmla="*/ 391414 w 729004"/>
                <a:gd name="connsiteY28" fmla="*/ 0 h 1618457"/>
                <a:gd name="connsiteX29" fmla="*/ 420147 w 729004"/>
                <a:gd name="connsiteY29" fmla="*/ 33337 h 1618457"/>
                <a:gd name="connsiteX30" fmla="*/ 437282 w 729004"/>
                <a:gd name="connsiteY30" fmla="*/ 86519 h 161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29004" h="1618457">
                  <a:moveTo>
                    <a:pt x="437282" y="86519"/>
                  </a:moveTo>
                  <a:lnTo>
                    <a:pt x="544439" y="415132"/>
                  </a:lnTo>
                  <a:lnTo>
                    <a:pt x="708745" y="679450"/>
                  </a:lnTo>
                  <a:cubicBezTo>
                    <a:pt x="754249" y="747707"/>
                    <a:pt x="708880" y="716400"/>
                    <a:pt x="708880" y="756445"/>
                  </a:cubicBezTo>
                  <a:lnTo>
                    <a:pt x="694707" y="1095375"/>
                  </a:lnTo>
                  <a:lnTo>
                    <a:pt x="641919" y="1289050"/>
                  </a:lnTo>
                  <a:lnTo>
                    <a:pt x="608924" y="1388269"/>
                  </a:lnTo>
                  <a:lnTo>
                    <a:pt x="373630" y="1546491"/>
                  </a:lnTo>
                  <a:lnTo>
                    <a:pt x="191525" y="1618457"/>
                  </a:lnTo>
                  <a:lnTo>
                    <a:pt x="101300" y="1603375"/>
                  </a:lnTo>
                  <a:lnTo>
                    <a:pt x="38522" y="1554956"/>
                  </a:lnTo>
                  <a:lnTo>
                    <a:pt x="0" y="1520825"/>
                  </a:lnTo>
                  <a:lnTo>
                    <a:pt x="32982" y="1319213"/>
                  </a:lnTo>
                  <a:cubicBezTo>
                    <a:pt x="38446" y="1299746"/>
                    <a:pt x="29667" y="1281866"/>
                    <a:pt x="35131" y="1262399"/>
                  </a:cubicBezTo>
                  <a:lnTo>
                    <a:pt x="87239" y="1186657"/>
                  </a:lnTo>
                  <a:lnTo>
                    <a:pt x="124833" y="1126332"/>
                  </a:lnTo>
                  <a:lnTo>
                    <a:pt x="120538" y="1065213"/>
                  </a:lnTo>
                  <a:cubicBezTo>
                    <a:pt x="120463" y="1041401"/>
                    <a:pt x="120387" y="1017588"/>
                    <a:pt x="120312" y="993776"/>
                  </a:cubicBezTo>
                  <a:lnTo>
                    <a:pt x="95943" y="926307"/>
                  </a:lnTo>
                  <a:lnTo>
                    <a:pt x="22945" y="765175"/>
                  </a:lnTo>
                  <a:cubicBezTo>
                    <a:pt x="51694" y="739358"/>
                    <a:pt x="69048" y="692904"/>
                    <a:pt x="97797" y="667087"/>
                  </a:cubicBezTo>
                  <a:lnTo>
                    <a:pt x="187251" y="615157"/>
                  </a:lnTo>
                  <a:lnTo>
                    <a:pt x="299992" y="551657"/>
                  </a:lnTo>
                  <a:lnTo>
                    <a:pt x="331347" y="421482"/>
                  </a:lnTo>
                  <a:lnTo>
                    <a:pt x="311363" y="284957"/>
                  </a:lnTo>
                  <a:lnTo>
                    <a:pt x="307157" y="161132"/>
                  </a:lnTo>
                  <a:lnTo>
                    <a:pt x="342854" y="82550"/>
                  </a:lnTo>
                  <a:cubicBezTo>
                    <a:pt x="346622" y="82662"/>
                    <a:pt x="364633" y="73250"/>
                    <a:pt x="368401" y="73362"/>
                  </a:cubicBezTo>
                  <a:lnTo>
                    <a:pt x="391414" y="0"/>
                  </a:lnTo>
                  <a:lnTo>
                    <a:pt x="420147" y="33337"/>
                  </a:lnTo>
                  <a:lnTo>
                    <a:pt x="437282" y="86519"/>
                  </a:lnTo>
                  <a:close/>
                </a:path>
              </a:pathLst>
            </a:cu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216912-AFDD-6391-1BBC-7C7AA619E7BB}"/>
                </a:ext>
              </a:extLst>
            </p:cNvPr>
            <p:cNvSpPr/>
            <p:nvPr/>
          </p:nvSpPr>
          <p:spPr>
            <a:xfrm>
              <a:off x="1960722" y="5985933"/>
              <a:ext cx="279400" cy="3512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07708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D99AF5-15F8-2C1B-E1CB-D1BD46AFE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" y="633287"/>
            <a:ext cx="8352434" cy="5447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5E52E4-C795-8BB9-BCBD-80E70DAA6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5" y="657497"/>
            <a:ext cx="8352434" cy="54719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F27FF0-4070-B230-6E0B-016025453495}"/>
              </a:ext>
            </a:extLst>
          </p:cNvPr>
          <p:cNvSpPr txBox="1"/>
          <p:nvPr/>
        </p:nvSpPr>
        <p:spPr>
          <a:xfrm>
            <a:off x="160867" y="110067"/>
            <a:ext cx="4868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Western Belt</a:t>
            </a:r>
            <a:endParaRPr lang="en-CA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5BDFA5-550C-B57C-66D2-57C2B0954541}"/>
              </a:ext>
            </a:extLst>
          </p:cNvPr>
          <p:cNvSpPr txBox="1"/>
          <p:nvPr/>
        </p:nvSpPr>
        <p:spPr>
          <a:xfrm>
            <a:off x="8472308" y="633287"/>
            <a:ext cx="36265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Fewer exposures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Early extension less constrained than eastern belt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stratigraphy of pre-volcanic basins to constrain caldera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Reconstructed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Onset of extension dominantly mid-Miocene or younger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91CA5-6736-90EB-53AE-086AEE479B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27"/>
          <a:stretch/>
        </p:blipFill>
        <p:spPr>
          <a:xfrm>
            <a:off x="8408225" y="3531852"/>
            <a:ext cx="3754723" cy="273049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A829B96-74CA-FCD0-1433-BFD4691BDD51}"/>
              </a:ext>
            </a:extLst>
          </p:cNvPr>
          <p:cNvSpPr/>
          <p:nvPr/>
        </p:nvSpPr>
        <p:spPr>
          <a:xfrm>
            <a:off x="9438036" y="3632989"/>
            <a:ext cx="1366489" cy="2377564"/>
          </a:xfrm>
          <a:custGeom>
            <a:avLst/>
            <a:gdLst>
              <a:gd name="connsiteX0" fmla="*/ 1388533 w 1388533"/>
              <a:gd name="connsiteY0" fmla="*/ 16933 h 2667000"/>
              <a:gd name="connsiteX1" fmla="*/ 1126067 w 1388533"/>
              <a:gd name="connsiteY1" fmla="*/ 287866 h 2667000"/>
              <a:gd name="connsiteX2" fmla="*/ 863600 w 1388533"/>
              <a:gd name="connsiteY2" fmla="*/ 431800 h 2667000"/>
              <a:gd name="connsiteX3" fmla="*/ 846667 w 1388533"/>
              <a:gd name="connsiteY3" fmla="*/ 541866 h 2667000"/>
              <a:gd name="connsiteX4" fmla="*/ 728133 w 1388533"/>
              <a:gd name="connsiteY4" fmla="*/ 812800 h 2667000"/>
              <a:gd name="connsiteX5" fmla="*/ 677333 w 1388533"/>
              <a:gd name="connsiteY5" fmla="*/ 1024466 h 2667000"/>
              <a:gd name="connsiteX6" fmla="*/ 702733 w 1388533"/>
              <a:gd name="connsiteY6" fmla="*/ 1227666 h 2667000"/>
              <a:gd name="connsiteX7" fmla="*/ 745067 w 1388533"/>
              <a:gd name="connsiteY7" fmla="*/ 1413933 h 2667000"/>
              <a:gd name="connsiteX8" fmla="*/ 770467 w 1388533"/>
              <a:gd name="connsiteY8" fmla="*/ 1515533 h 2667000"/>
              <a:gd name="connsiteX9" fmla="*/ 685800 w 1388533"/>
              <a:gd name="connsiteY9" fmla="*/ 1651000 h 2667000"/>
              <a:gd name="connsiteX10" fmla="*/ 533400 w 1388533"/>
              <a:gd name="connsiteY10" fmla="*/ 1786466 h 2667000"/>
              <a:gd name="connsiteX11" fmla="*/ 558800 w 1388533"/>
              <a:gd name="connsiteY11" fmla="*/ 1921933 h 2667000"/>
              <a:gd name="connsiteX12" fmla="*/ 635000 w 1388533"/>
              <a:gd name="connsiteY12" fmla="*/ 1972733 h 2667000"/>
              <a:gd name="connsiteX13" fmla="*/ 711200 w 1388533"/>
              <a:gd name="connsiteY13" fmla="*/ 2015066 h 2667000"/>
              <a:gd name="connsiteX14" fmla="*/ 762000 w 1388533"/>
              <a:gd name="connsiteY14" fmla="*/ 2065866 h 2667000"/>
              <a:gd name="connsiteX15" fmla="*/ 795867 w 1388533"/>
              <a:gd name="connsiteY15" fmla="*/ 2192866 h 2667000"/>
              <a:gd name="connsiteX16" fmla="*/ 702733 w 1388533"/>
              <a:gd name="connsiteY16" fmla="*/ 2269066 h 2667000"/>
              <a:gd name="connsiteX17" fmla="*/ 660400 w 1388533"/>
              <a:gd name="connsiteY17" fmla="*/ 2472266 h 2667000"/>
              <a:gd name="connsiteX18" fmla="*/ 584200 w 1388533"/>
              <a:gd name="connsiteY18" fmla="*/ 2556933 h 2667000"/>
              <a:gd name="connsiteX19" fmla="*/ 592667 w 1388533"/>
              <a:gd name="connsiteY19" fmla="*/ 2667000 h 2667000"/>
              <a:gd name="connsiteX20" fmla="*/ 491067 w 1388533"/>
              <a:gd name="connsiteY20" fmla="*/ 2548466 h 2667000"/>
              <a:gd name="connsiteX21" fmla="*/ 482600 w 1388533"/>
              <a:gd name="connsiteY21" fmla="*/ 2421466 h 2667000"/>
              <a:gd name="connsiteX22" fmla="*/ 457200 w 1388533"/>
              <a:gd name="connsiteY22" fmla="*/ 2362200 h 2667000"/>
              <a:gd name="connsiteX23" fmla="*/ 321733 w 1388533"/>
              <a:gd name="connsiteY23" fmla="*/ 2286000 h 2667000"/>
              <a:gd name="connsiteX24" fmla="*/ 177800 w 1388533"/>
              <a:gd name="connsiteY24" fmla="*/ 2252133 h 2667000"/>
              <a:gd name="connsiteX25" fmla="*/ 101600 w 1388533"/>
              <a:gd name="connsiteY25" fmla="*/ 2252133 h 2667000"/>
              <a:gd name="connsiteX26" fmla="*/ 84667 w 1388533"/>
              <a:gd name="connsiteY26" fmla="*/ 2133600 h 2667000"/>
              <a:gd name="connsiteX27" fmla="*/ 101600 w 1388533"/>
              <a:gd name="connsiteY27" fmla="*/ 2091266 h 2667000"/>
              <a:gd name="connsiteX28" fmla="*/ 228600 w 1388533"/>
              <a:gd name="connsiteY28" fmla="*/ 2065866 h 2667000"/>
              <a:gd name="connsiteX29" fmla="*/ 211667 w 1388533"/>
              <a:gd name="connsiteY29" fmla="*/ 1981200 h 2667000"/>
              <a:gd name="connsiteX30" fmla="*/ 84667 w 1388533"/>
              <a:gd name="connsiteY30" fmla="*/ 1744133 h 2667000"/>
              <a:gd name="connsiteX31" fmla="*/ 0 w 1388533"/>
              <a:gd name="connsiteY31" fmla="*/ 1295400 h 2667000"/>
              <a:gd name="connsiteX32" fmla="*/ 16933 w 1388533"/>
              <a:gd name="connsiteY32" fmla="*/ 1185333 h 2667000"/>
              <a:gd name="connsiteX33" fmla="*/ 203200 w 1388533"/>
              <a:gd name="connsiteY33" fmla="*/ 872066 h 2667000"/>
              <a:gd name="connsiteX34" fmla="*/ 287867 w 1388533"/>
              <a:gd name="connsiteY34" fmla="*/ 651933 h 2667000"/>
              <a:gd name="connsiteX35" fmla="*/ 508000 w 1388533"/>
              <a:gd name="connsiteY35" fmla="*/ 414866 h 2667000"/>
              <a:gd name="connsiteX36" fmla="*/ 660400 w 1388533"/>
              <a:gd name="connsiteY36" fmla="*/ 304800 h 2667000"/>
              <a:gd name="connsiteX37" fmla="*/ 736600 w 1388533"/>
              <a:gd name="connsiteY37" fmla="*/ 270933 h 2667000"/>
              <a:gd name="connsiteX38" fmla="*/ 922867 w 1388533"/>
              <a:gd name="connsiteY38" fmla="*/ 110066 h 2667000"/>
              <a:gd name="connsiteX39" fmla="*/ 1049867 w 1388533"/>
              <a:gd name="connsiteY39" fmla="*/ 0 h 2667000"/>
              <a:gd name="connsiteX40" fmla="*/ 1388533 w 1388533"/>
              <a:gd name="connsiteY40" fmla="*/ 16933 h 2667000"/>
              <a:gd name="connsiteX0" fmla="*/ 1388533 w 1388533"/>
              <a:gd name="connsiteY0" fmla="*/ 16933 h 2667000"/>
              <a:gd name="connsiteX1" fmla="*/ 1126067 w 1388533"/>
              <a:gd name="connsiteY1" fmla="*/ 287866 h 2667000"/>
              <a:gd name="connsiteX2" fmla="*/ 863600 w 1388533"/>
              <a:gd name="connsiteY2" fmla="*/ 431800 h 2667000"/>
              <a:gd name="connsiteX3" fmla="*/ 846667 w 1388533"/>
              <a:gd name="connsiteY3" fmla="*/ 541866 h 2667000"/>
              <a:gd name="connsiteX4" fmla="*/ 728133 w 1388533"/>
              <a:gd name="connsiteY4" fmla="*/ 812800 h 2667000"/>
              <a:gd name="connsiteX5" fmla="*/ 677333 w 1388533"/>
              <a:gd name="connsiteY5" fmla="*/ 1024466 h 2667000"/>
              <a:gd name="connsiteX6" fmla="*/ 702733 w 1388533"/>
              <a:gd name="connsiteY6" fmla="*/ 1227666 h 2667000"/>
              <a:gd name="connsiteX7" fmla="*/ 745067 w 1388533"/>
              <a:gd name="connsiteY7" fmla="*/ 1413933 h 2667000"/>
              <a:gd name="connsiteX8" fmla="*/ 770467 w 1388533"/>
              <a:gd name="connsiteY8" fmla="*/ 1515533 h 2667000"/>
              <a:gd name="connsiteX9" fmla="*/ 685800 w 1388533"/>
              <a:gd name="connsiteY9" fmla="*/ 1651000 h 2667000"/>
              <a:gd name="connsiteX10" fmla="*/ 533400 w 1388533"/>
              <a:gd name="connsiteY10" fmla="*/ 1786466 h 2667000"/>
              <a:gd name="connsiteX11" fmla="*/ 558800 w 1388533"/>
              <a:gd name="connsiteY11" fmla="*/ 1921933 h 2667000"/>
              <a:gd name="connsiteX12" fmla="*/ 635000 w 1388533"/>
              <a:gd name="connsiteY12" fmla="*/ 1972733 h 2667000"/>
              <a:gd name="connsiteX13" fmla="*/ 711200 w 1388533"/>
              <a:gd name="connsiteY13" fmla="*/ 2015066 h 2667000"/>
              <a:gd name="connsiteX14" fmla="*/ 762000 w 1388533"/>
              <a:gd name="connsiteY14" fmla="*/ 2065866 h 2667000"/>
              <a:gd name="connsiteX15" fmla="*/ 795867 w 1388533"/>
              <a:gd name="connsiteY15" fmla="*/ 2192866 h 2667000"/>
              <a:gd name="connsiteX16" fmla="*/ 702733 w 1388533"/>
              <a:gd name="connsiteY16" fmla="*/ 2269066 h 2667000"/>
              <a:gd name="connsiteX17" fmla="*/ 660400 w 1388533"/>
              <a:gd name="connsiteY17" fmla="*/ 2472266 h 2667000"/>
              <a:gd name="connsiteX18" fmla="*/ 584200 w 1388533"/>
              <a:gd name="connsiteY18" fmla="*/ 2556933 h 2667000"/>
              <a:gd name="connsiteX19" fmla="*/ 592667 w 1388533"/>
              <a:gd name="connsiteY19" fmla="*/ 2667000 h 2667000"/>
              <a:gd name="connsiteX20" fmla="*/ 491067 w 1388533"/>
              <a:gd name="connsiteY20" fmla="*/ 2548466 h 2667000"/>
              <a:gd name="connsiteX21" fmla="*/ 482600 w 1388533"/>
              <a:gd name="connsiteY21" fmla="*/ 2421466 h 2667000"/>
              <a:gd name="connsiteX22" fmla="*/ 457200 w 1388533"/>
              <a:gd name="connsiteY22" fmla="*/ 2362200 h 2667000"/>
              <a:gd name="connsiteX23" fmla="*/ 321733 w 1388533"/>
              <a:gd name="connsiteY23" fmla="*/ 2286000 h 2667000"/>
              <a:gd name="connsiteX24" fmla="*/ 177800 w 1388533"/>
              <a:gd name="connsiteY24" fmla="*/ 2252133 h 2667000"/>
              <a:gd name="connsiteX25" fmla="*/ 101600 w 1388533"/>
              <a:gd name="connsiteY25" fmla="*/ 2252133 h 2667000"/>
              <a:gd name="connsiteX26" fmla="*/ 84667 w 1388533"/>
              <a:gd name="connsiteY26" fmla="*/ 2133600 h 2667000"/>
              <a:gd name="connsiteX27" fmla="*/ 101600 w 1388533"/>
              <a:gd name="connsiteY27" fmla="*/ 2091266 h 2667000"/>
              <a:gd name="connsiteX28" fmla="*/ 228600 w 1388533"/>
              <a:gd name="connsiteY28" fmla="*/ 2065866 h 2667000"/>
              <a:gd name="connsiteX29" fmla="*/ 46366 w 1388533"/>
              <a:gd name="connsiteY29" fmla="*/ 1945775 h 2667000"/>
              <a:gd name="connsiteX30" fmla="*/ 84667 w 1388533"/>
              <a:gd name="connsiteY30" fmla="*/ 1744133 h 2667000"/>
              <a:gd name="connsiteX31" fmla="*/ 0 w 1388533"/>
              <a:gd name="connsiteY31" fmla="*/ 1295400 h 2667000"/>
              <a:gd name="connsiteX32" fmla="*/ 16933 w 1388533"/>
              <a:gd name="connsiteY32" fmla="*/ 1185333 h 2667000"/>
              <a:gd name="connsiteX33" fmla="*/ 203200 w 1388533"/>
              <a:gd name="connsiteY33" fmla="*/ 872066 h 2667000"/>
              <a:gd name="connsiteX34" fmla="*/ 287867 w 1388533"/>
              <a:gd name="connsiteY34" fmla="*/ 651933 h 2667000"/>
              <a:gd name="connsiteX35" fmla="*/ 508000 w 1388533"/>
              <a:gd name="connsiteY35" fmla="*/ 414866 h 2667000"/>
              <a:gd name="connsiteX36" fmla="*/ 660400 w 1388533"/>
              <a:gd name="connsiteY36" fmla="*/ 304800 h 2667000"/>
              <a:gd name="connsiteX37" fmla="*/ 736600 w 1388533"/>
              <a:gd name="connsiteY37" fmla="*/ 270933 h 2667000"/>
              <a:gd name="connsiteX38" fmla="*/ 922867 w 1388533"/>
              <a:gd name="connsiteY38" fmla="*/ 110066 h 2667000"/>
              <a:gd name="connsiteX39" fmla="*/ 1049867 w 1388533"/>
              <a:gd name="connsiteY39" fmla="*/ 0 h 2667000"/>
              <a:gd name="connsiteX40" fmla="*/ 1388533 w 1388533"/>
              <a:gd name="connsiteY40" fmla="*/ 16933 h 2667000"/>
              <a:gd name="connsiteX0" fmla="*/ 1404579 w 1404579"/>
              <a:gd name="connsiteY0" fmla="*/ 16933 h 2667000"/>
              <a:gd name="connsiteX1" fmla="*/ 1142113 w 1404579"/>
              <a:gd name="connsiteY1" fmla="*/ 287866 h 2667000"/>
              <a:gd name="connsiteX2" fmla="*/ 879646 w 1404579"/>
              <a:gd name="connsiteY2" fmla="*/ 431800 h 2667000"/>
              <a:gd name="connsiteX3" fmla="*/ 862713 w 1404579"/>
              <a:gd name="connsiteY3" fmla="*/ 541866 h 2667000"/>
              <a:gd name="connsiteX4" fmla="*/ 744179 w 1404579"/>
              <a:gd name="connsiteY4" fmla="*/ 812800 h 2667000"/>
              <a:gd name="connsiteX5" fmla="*/ 693379 w 1404579"/>
              <a:gd name="connsiteY5" fmla="*/ 1024466 h 2667000"/>
              <a:gd name="connsiteX6" fmla="*/ 718779 w 1404579"/>
              <a:gd name="connsiteY6" fmla="*/ 1227666 h 2667000"/>
              <a:gd name="connsiteX7" fmla="*/ 761113 w 1404579"/>
              <a:gd name="connsiteY7" fmla="*/ 1413933 h 2667000"/>
              <a:gd name="connsiteX8" fmla="*/ 786513 w 1404579"/>
              <a:gd name="connsiteY8" fmla="*/ 1515533 h 2667000"/>
              <a:gd name="connsiteX9" fmla="*/ 701846 w 1404579"/>
              <a:gd name="connsiteY9" fmla="*/ 1651000 h 2667000"/>
              <a:gd name="connsiteX10" fmla="*/ 549446 w 1404579"/>
              <a:gd name="connsiteY10" fmla="*/ 1786466 h 2667000"/>
              <a:gd name="connsiteX11" fmla="*/ 574846 w 1404579"/>
              <a:gd name="connsiteY11" fmla="*/ 1921933 h 2667000"/>
              <a:gd name="connsiteX12" fmla="*/ 651046 w 1404579"/>
              <a:gd name="connsiteY12" fmla="*/ 1972733 h 2667000"/>
              <a:gd name="connsiteX13" fmla="*/ 727246 w 1404579"/>
              <a:gd name="connsiteY13" fmla="*/ 2015066 h 2667000"/>
              <a:gd name="connsiteX14" fmla="*/ 778046 w 1404579"/>
              <a:gd name="connsiteY14" fmla="*/ 2065866 h 2667000"/>
              <a:gd name="connsiteX15" fmla="*/ 811913 w 1404579"/>
              <a:gd name="connsiteY15" fmla="*/ 2192866 h 2667000"/>
              <a:gd name="connsiteX16" fmla="*/ 718779 w 1404579"/>
              <a:gd name="connsiteY16" fmla="*/ 2269066 h 2667000"/>
              <a:gd name="connsiteX17" fmla="*/ 676446 w 1404579"/>
              <a:gd name="connsiteY17" fmla="*/ 2472266 h 2667000"/>
              <a:gd name="connsiteX18" fmla="*/ 600246 w 1404579"/>
              <a:gd name="connsiteY18" fmla="*/ 2556933 h 2667000"/>
              <a:gd name="connsiteX19" fmla="*/ 608713 w 1404579"/>
              <a:gd name="connsiteY19" fmla="*/ 2667000 h 2667000"/>
              <a:gd name="connsiteX20" fmla="*/ 507113 w 1404579"/>
              <a:gd name="connsiteY20" fmla="*/ 2548466 h 2667000"/>
              <a:gd name="connsiteX21" fmla="*/ 498646 w 1404579"/>
              <a:gd name="connsiteY21" fmla="*/ 2421466 h 2667000"/>
              <a:gd name="connsiteX22" fmla="*/ 473246 w 1404579"/>
              <a:gd name="connsiteY22" fmla="*/ 2362200 h 2667000"/>
              <a:gd name="connsiteX23" fmla="*/ 337779 w 1404579"/>
              <a:gd name="connsiteY23" fmla="*/ 2286000 h 2667000"/>
              <a:gd name="connsiteX24" fmla="*/ 193846 w 1404579"/>
              <a:gd name="connsiteY24" fmla="*/ 2252133 h 2667000"/>
              <a:gd name="connsiteX25" fmla="*/ 117646 w 1404579"/>
              <a:gd name="connsiteY25" fmla="*/ 2252133 h 2667000"/>
              <a:gd name="connsiteX26" fmla="*/ 100713 w 1404579"/>
              <a:gd name="connsiteY26" fmla="*/ 2133600 h 2667000"/>
              <a:gd name="connsiteX27" fmla="*/ 117646 w 1404579"/>
              <a:gd name="connsiteY27" fmla="*/ 2091266 h 2667000"/>
              <a:gd name="connsiteX28" fmla="*/ 0 w 1404579"/>
              <a:gd name="connsiteY28" fmla="*/ 2040103 h 2667000"/>
              <a:gd name="connsiteX29" fmla="*/ 62412 w 1404579"/>
              <a:gd name="connsiteY29" fmla="*/ 1945775 h 2667000"/>
              <a:gd name="connsiteX30" fmla="*/ 100713 w 1404579"/>
              <a:gd name="connsiteY30" fmla="*/ 1744133 h 2667000"/>
              <a:gd name="connsiteX31" fmla="*/ 16046 w 1404579"/>
              <a:gd name="connsiteY31" fmla="*/ 1295400 h 2667000"/>
              <a:gd name="connsiteX32" fmla="*/ 32979 w 1404579"/>
              <a:gd name="connsiteY32" fmla="*/ 1185333 h 2667000"/>
              <a:gd name="connsiteX33" fmla="*/ 219246 w 1404579"/>
              <a:gd name="connsiteY33" fmla="*/ 872066 h 2667000"/>
              <a:gd name="connsiteX34" fmla="*/ 303913 w 1404579"/>
              <a:gd name="connsiteY34" fmla="*/ 651933 h 2667000"/>
              <a:gd name="connsiteX35" fmla="*/ 524046 w 1404579"/>
              <a:gd name="connsiteY35" fmla="*/ 414866 h 2667000"/>
              <a:gd name="connsiteX36" fmla="*/ 676446 w 1404579"/>
              <a:gd name="connsiteY36" fmla="*/ 304800 h 2667000"/>
              <a:gd name="connsiteX37" fmla="*/ 752646 w 1404579"/>
              <a:gd name="connsiteY37" fmla="*/ 270933 h 2667000"/>
              <a:gd name="connsiteX38" fmla="*/ 938913 w 1404579"/>
              <a:gd name="connsiteY38" fmla="*/ 110066 h 2667000"/>
              <a:gd name="connsiteX39" fmla="*/ 1065913 w 1404579"/>
              <a:gd name="connsiteY39" fmla="*/ 0 h 2667000"/>
              <a:gd name="connsiteX40" fmla="*/ 1404579 w 1404579"/>
              <a:gd name="connsiteY40" fmla="*/ 16933 h 2667000"/>
              <a:gd name="connsiteX0" fmla="*/ 1422883 w 1422883"/>
              <a:gd name="connsiteY0" fmla="*/ 16933 h 2667000"/>
              <a:gd name="connsiteX1" fmla="*/ 1160417 w 1422883"/>
              <a:gd name="connsiteY1" fmla="*/ 287866 h 2667000"/>
              <a:gd name="connsiteX2" fmla="*/ 897950 w 1422883"/>
              <a:gd name="connsiteY2" fmla="*/ 431800 h 2667000"/>
              <a:gd name="connsiteX3" fmla="*/ 881017 w 1422883"/>
              <a:gd name="connsiteY3" fmla="*/ 541866 h 2667000"/>
              <a:gd name="connsiteX4" fmla="*/ 762483 w 1422883"/>
              <a:gd name="connsiteY4" fmla="*/ 812800 h 2667000"/>
              <a:gd name="connsiteX5" fmla="*/ 711683 w 1422883"/>
              <a:gd name="connsiteY5" fmla="*/ 1024466 h 2667000"/>
              <a:gd name="connsiteX6" fmla="*/ 737083 w 1422883"/>
              <a:gd name="connsiteY6" fmla="*/ 1227666 h 2667000"/>
              <a:gd name="connsiteX7" fmla="*/ 779417 w 1422883"/>
              <a:gd name="connsiteY7" fmla="*/ 1413933 h 2667000"/>
              <a:gd name="connsiteX8" fmla="*/ 804817 w 1422883"/>
              <a:gd name="connsiteY8" fmla="*/ 1515533 h 2667000"/>
              <a:gd name="connsiteX9" fmla="*/ 720150 w 1422883"/>
              <a:gd name="connsiteY9" fmla="*/ 1651000 h 2667000"/>
              <a:gd name="connsiteX10" fmla="*/ 567750 w 1422883"/>
              <a:gd name="connsiteY10" fmla="*/ 1786466 h 2667000"/>
              <a:gd name="connsiteX11" fmla="*/ 593150 w 1422883"/>
              <a:gd name="connsiteY11" fmla="*/ 1921933 h 2667000"/>
              <a:gd name="connsiteX12" fmla="*/ 669350 w 1422883"/>
              <a:gd name="connsiteY12" fmla="*/ 1972733 h 2667000"/>
              <a:gd name="connsiteX13" fmla="*/ 745550 w 1422883"/>
              <a:gd name="connsiteY13" fmla="*/ 2015066 h 2667000"/>
              <a:gd name="connsiteX14" fmla="*/ 796350 w 1422883"/>
              <a:gd name="connsiteY14" fmla="*/ 2065866 h 2667000"/>
              <a:gd name="connsiteX15" fmla="*/ 830217 w 1422883"/>
              <a:gd name="connsiteY15" fmla="*/ 2192866 h 2667000"/>
              <a:gd name="connsiteX16" fmla="*/ 737083 w 1422883"/>
              <a:gd name="connsiteY16" fmla="*/ 2269066 h 2667000"/>
              <a:gd name="connsiteX17" fmla="*/ 694750 w 1422883"/>
              <a:gd name="connsiteY17" fmla="*/ 2472266 h 2667000"/>
              <a:gd name="connsiteX18" fmla="*/ 618550 w 1422883"/>
              <a:gd name="connsiteY18" fmla="*/ 2556933 h 2667000"/>
              <a:gd name="connsiteX19" fmla="*/ 627017 w 1422883"/>
              <a:gd name="connsiteY19" fmla="*/ 2667000 h 2667000"/>
              <a:gd name="connsiteX20" fmla="*/ 525417 w 1422883"/>
              <a:gd name="connsiteY20" fmla="*/ 2548466 h 2667000"/>
              <a:gd name="connsiteX21" fmla="*/ 516950 w 1422883"/>
              <a:gd name="connsiteY21" fmla="*/ 2421466 h 2667000"/>
              <a:gd name="connsiteX22" fmla="*/ 491550 w 1422883"/>
              <a:gd name="connsiteY22" fmla="*/ 2362200 h 2667000"/>
              <a:gd name="connsiteX23" fmla="*/ 356083 w 1422883"/>
              <a:gd name="connsiteY23" fmla="*/ 2286000 h 2667000"/>
              <a:gd name="connsiteX24" fmla="*/ 212150 w 1422883"/>
              <a:gd name="connsiteY24" fmla="*/ 2252133 h 2667000"/>
              <a:gd name="connsiteX25" fmla="*/ 135950 w 1422883"/>
              <a:gd name="connsiteY25" fmla="*/ 2252133 h 2667000"/>
              <a:gd name="connsiteX26" fmla="*/ 0 w 1422883"/>
              <a:gd name="connsiteY26" fmla="*/ 2104616 h 2667000"/>
              <a:gd name="connsiteX27" fmla="*/ 135950 w 1422883"/>
              <a:gd name="connsiteY27" fmla="*/ 2091266 h 2667000"/>
              <a:gd name="connsiteX28" fmla="*/ 18304 w 1422883"/>
              <a:gd name="connsiteY28" fmla="*/ 2040103 h 2667000"/>
              <a:gd name="connsiteX29" fmla="*/ 80716 w 1422883"/>
              <a:gd name="connsiteY29" fmla="*/ 1945775 h 2667000"/>
              <a:gd name="connsiteX30" fmla="*/ 119017 w 1422883"/>
              <a:gd name="connsiteY30" fmla="*/ 1744133 h 2667000"/>
              <a:gd name="connsiteX31" fmla="*/ 34350 w 1422883"/>
              <a:gd name="connsiteY31" fmla="*/ 1295400 h 2667000"/>
              <a:gd name="connsiteX32" fmla="*/ 51283 w 1422883"/>
              <a:gd name="connsiteY32" fmla="*/ 1185333 h 2667000"/>
              <a:gd name="connsiteX33" fmla="*/ 237550 w 1422883"/>
              <a:gd name="connsiteY33" fmla="*/ 872066 h 2667000"/>
              <a:gd name="connsiteX34" fmla="*/ 322217 w 1422883"/>
              <a:gd name="connsiteY34" fmla="*/ 651933 h 2667000"/>
              <a:gd name="connsiteX35" fmla="*/ 542350 w 1422883"/>
              <a:gd name="connsiteY35" fmla="*/ 414866 h 2667000"/>
              <a:gd name="connsiteX36" fmla="*/ 694750 w 1422883"/>
              <a:gd name="connsiteY36" fmla="*/ 304800 h 2667000"/>
              <a:gd name="connsiteX37" fmla="*/ 770950 w 1422883"/>
              <a:gd name="connsiteY37" fmla="*/ 270933 h 2667000"/>
              <a:gd name="connsiteX38" fmla="*/ 957217 w 1422883"/>
              <a:gd name="connsiteY38" fmla="*/ 110066 h 2667000"/>
              <a:gd name="connsiteX39" fmla="*/ 1084217 w 1422883"/>
              <a:gd name="connsiteY39" fmla="*/ 0 h 2667000"/>
              <a:gd name="connsiteX40" fmla="*/ 1422883 w 1422883"/>
              <a:gd name="connsiteY40" fmla="*/ 16933 h 2667000"/>
              <a:gd name="connsiteX0" fmla="*/ 1422883 w 1422883"/>
              <a:gd name="connsiteY0" fmla="*/ 16933 h 2667000"/>
              <a:gd name="connsiteX1" fmla="*/ 1160417 w 1422883"/>
              <a:gd name="connsiteY1" fmla="*/ 287866 h 2667000"/>
              <a:gd name="connsiteX2" fmla="*/ 897950 w 1422883"/>
              <a:gd name="connsiteY2" fmla="*/ 431800 h 2667000"/>
              <a:gd name="connsiteX3" fmla="*/ 881017 w 1422883"/>
              <a:gd name="connsiteY3" fmla="*/ 541866 h 2667000"/>
              <a:gd name="connsiteX4" fmla="*/ 762483 w 1422883"/>
              <a:gd name="connsiteY4" fmla="*/ 812800 h 2667000"/>
              <a:gd name="connsiteX5" fmla="*/ 711683 w 1422883"/>
              <a:gd name="connsiteY5" fmla="*/ 1024466 h 2667000"/>
              <a:gd name="connsiteX6" fmla="*/ 737083 w 1422883"/>
              <a:gd name="connsiteY6" fmla="*/ 1227666 h 2667000"/>
              <a:gd name="connsiteX7" fmla="*/ 779417 w 1422883"/>
              <a:gd name="connsiteY7" fmla="*/ 1413933 h 2667000"/>
              <a:gd name="connsiteX8" fmla="*/ 804817 w 1422883"/>
              <a:gd name="connsiteY8" fmla="*/ 1515533 h 2667000"/>
              <a:gd name="connsiteX9" fmla="*/ 720150 w 1422883"/>
              <a:gd name="connsiteY9" fmla="*/ 1651000 h 2667000"/>
              <a:gd name="connsiteX10" fmla="*/ 567750 w 1422883"/>
              <a:gd name="connsiteY10" fmla="*/ 1786466 h 2667000"/>
              <a:gd name="connsiteX11" fmla="*/ 593150 w 1422883"/>
              <a:gd name="connsiteY11" fmla="*/ 1921933 h 2667000"/>
              <a:gd name="connsiteX12" fmla="*/ 669350 w 1422883"/>
              <a:gd name="connsiteY12" fmla="*/ 1972733 h 2667000"/>
              <a:gd name="connsiteX13" fmla="*/ 745550 w 1422883"/>
              <a:gd name="connsiteY13" fmla="*/ 2015066 h 2667000"/>
              <a:gd name="connsiteX14" fmla="*/ 796350 w 1422883"/>
              <a:gd name="connsiteY14" fmla="*/ 2065866 h 2667000"/>
              <a:gd name="connsiteX15" fmla="*/ 830217 w 1422883"/>
              <a:gd name="connsiteY15" fmla="*/ 2192866 h 2667000"/>
              <a:gd name="connsiteX16" fmla="*/ 737083 w 1422883"/>
              <a:gd name="connsiteY16" fmla="*/ 2269066 h 2667000"/>
              <a:gd name="connsiteX17" fmla="*/ 694750 w 1422883"/>
              <a:gd name="connsiteY17" fmla="*/ 2472266 h 2667000"/>
              <a:gd name="connsiteX18" fmla="*/ 618550 w 1422883"/>
              <a:gd name="connsiteY18" fmla="*/ 2556933 h 2667000"/>
              <a:gd name="connsiteX19" fmla="*/ 627017 w 1422883"/>
              <a:gd name="connsiteY19" fmla="*/ 2667000 h 2667000"/>
              <a:gd name="connsiteX20" fmla="*/ 525417 w 1422883"/>
              <a:gd name="connsiteY20" fmla="*/ 2548466 h 2667000"/>
              <a:gd name="connsiteX21" fmla="*/ 516950 w 1422883"/>
              <a:gd name="connsiteY21" fmla="*/ 2421466 h 2667000"/>
              <a:gd name="connsiteX22" fmla="*/ 491550 w 1422883"/>
              <a:gd name="connsiteY22" fmla="*/ 2362200 h 2667000"/>
              <a:gd name="connsiteX23" fmla="*/ 356083 w 1422883"/>
              <a:gd name="connsiteY23" fmla="*/ 2286000 h 2667000"/>
              <a:gd name="connsiteX24" fmla="*/ 212150 w 1422883"/>
              <a:gd name="connsiteY24" fmla="*/ 2252133 h 2667000"/>
              <a:gd name="connsiteX25" fmla="*/ 135950 w 1422883"/>
              <a:gd name="connsiteY25" fmla="*/ 2252133 h 2667000"/>
              <a:gd name="connsiteX26" fmla="*/ 0 w 1422883"/>
              <a:gd name="connsiteY26" fmla="*/ 2104616 h 2667000"/>
              <a:gd name="connsiteX27" fmla="*/ 26851 w 1422883"/>
              <a:gd name="connsiteY27" fmla="*/ 2081605 h 2667000"/>
              <a:gd name="connsiteX28" fmla="*/ 18304 w 1422883"/>
              <a:gd name="connsiteY28" fmla="*/ 2040103 h 2667000"/>
              <a:gd name="connsiteX29" fmla="*/ 80716 w 1422883"/>
              <a:gd name="connsiteY29" fmla="*/ 1945775 h 2667000"/>
              <a:gd name="connsiteX30" fmla="*/ 119017 w 1422883"/>
              <a:gd name="connsiteY30" fmla="*/ 1744133 h 2667000"/>
              <a:gd name="connsiteX31" fmla="*/ 34350 w 1422883"/>
              <a:gd name="connsiteY31" fmla="*/ 1295400 h 2667000"/>
              <a:gd name="connsiteX32" fmla="*/ 51283 w 1422883"/>
              <a:gd name="connsiteY32" fmla="*/ 1185333 h 2667000"/>
              <a:gd name="connsiteX33" fmla="*/ 237550 w 1422883"/>
              <a:gd name="connsiteY33" fmla="*/ 872066 h 2667000"/>
              <a:gd name="connsiteX34" fmla="*/ 322217 w 1422883"/>
              <a:gd name="connsiteY34" fmla="*/ 651933 h 2667000"/>
              <a:gd name="connsiteX35" fmla="*/ 542350 w 1422883"/>
              <a:gd name="connsiteY35" fmla="*/ 414866 h 2667000"/>
              <a:gd name="connsiteX36" fmla="*/ 694750 w 1422883"/>
              <a:gd name="connsiteY36" fmla="*/ 304800 h 2667000"/>
              <a:gd name="connsiteX37" fmla="*/ 770950 w 1422883"/>
              <a:gd name="connsiteY37" fmla="*/ 270933 h 2667000"/>
              <a:gd name="connsiteX38" fmla="*/ 957217 w 1422883"/>
              <a:gd name="connsiteY38" fmla="*/ 110066 h 2667000"/>
              <a:gd name="connsiteX39" fmla="*/ 1084217 w 1422883"/>
              <a:gd name="connsiteY39" fmla="*/ 0 h 2667000"/>
              <a:gd name="connsiteX40" fmla="*/ 1422883 w 1422883"/>
              <a:gd name="connsiteY40" fmla="*/ 16933 h 2667000"/>
              <a:gd name="connsiteX0" fmla="*/ 1422883 w 1422883"/>
              <a:gd name="connsiteY0" fmla="*/ 16933 h 2667000"/>
              <a:gd name="connsiteX1" fmla="*/ 1160417 w 1422883"/>
              <a:gd name="connsiteY1" fmla="*/ 287866 h 2667000"/>
              <a:gd name="connsiteX2" fmla="*/ 897950 w 1422883"/>
              <a:gd name="connsiteY2" fmla="*/ 431800 h 2667000"/>
              <a:gd name="connsiteX3" fmla="*/ 881017 w 1422883"/>
              <a:gd name="connsiteY3" fmla="*/ 541866 h 2667000"/>
              <a:gd name="connsiteX4" fmla="*/ 762483 w 1422883"/>
              <a:gd name="connsiteY4" fmla="*/ 812800 h 2667000"/>
              <a:gd name="connsiteX5" fmla="*/ 711683 w 1422883"/>
              <a:gd name="connsiteY5" fmla="*/ 1024466 h 2667000"/>
              <a:gd name="connsiteX6" fmla="*/ 737083 w 1422883"/>
              <a:gd name="connsiteY6" fmla="*/ 1227666 h 2667000"/>
              <a:gd name="connsiteX7" fmla="*/ 779417 w 1422883"/>
              <a:gd name="connsiteY7" fmla="*/ 1413933 h 2667000"/>
              <a:gd name="connsiteX8" fmla="*/ 804817 w 1422883"/>
              <a:gd name="connsiteY8" fmla="*/ 1515533 h 2667000"/>
              <a:gd name="connsiteX9" fmla="*/ 720150 w 1422883"/>
              <a:gd name="connsiteY9" fmla="*/ 1651000 h 2667000"/>
              <a:gd name="connsiteX10" fmla="*/ 567750 w 1422883"/>
              <a:gd name="connsiteY10" fmla="*/ 1786466 h 2667000"/>
              <a:gd name="connsiteX11" fmla="*/ 593150 w 1422883"/>
              <a:gd name="connsiteY11" fmla="*/ 1921933 h 2667000"/>
              <a:gd name="connsiteX12" fmla="*/ 669350 w 1422883"/>
              <a:gd name="connsiteY12" fmla="*/ 1972733 h 2667000"/>
              <a:gd name="connsiteX13" fmla="*/ 745550 w 1422883"/>
              <a:gd name="connsiteY13" fmla="*/ 2015066 h 2667000"/>
              <a:gd name="connsiteX14" fmla="*/ 796350 w 1422883"/>
              <a:gd name="connsiteY14" fmla="*/ 2065866 h 2667000"/>
              <a:gd name="connsiteX15" fmla="*/ 830217 w 1422883"/>
              <a:gd name="connsiteY15" fmla="*/ 2192866 h 2667000"/>
              <a:gd name="connsiteX16" fmla="*/ 737083 w 1422883"/>
              <a:gd name="connsiteY16" fmla="*/ 2269066 h 2667000"/>
              <a:gd name="connsiteX17" fmla="*/ 694750 w 1422883"/>
              <a:gd name="connsiteY17" fmla="*/ 2472266 h 2667000"/>
              <a:gd name="connsiteX18" fmla="*/ 618550 w 1422883"/>
              <a:gd name="connsiteY18" fmla="*/ 2556933 h 2667000"/>
              <a:gd name="connsiteX19" fmla="*/ 627017 w 1422883"/>
              <a:gd name="connsiteY19" fmla="*/ 2667000 h 2667000"/>
              <a:gd name="connsiteX20" fmla="*/ 525417 w 1422883"/>
              <a:gd name="connsiteY20" fmla="*/ 2548466 h 2667000"/>
              <a:gd name="connsiteX21" fmla="*/ 516950 w 1422883"/>
              <a:gd name="connsiteY21" fmla="*/ 2421466 h 2667000"/>
              <a:gd name="connsiteX22" fmla="*/ 491550 w 1422883"/>
              <a:gd name="connsiteY22" fmla="*/ 2362200 h 2667000"/>
              <a:gd name="connsiteX23" fmla="*/ 326329 w 1422883"/>
              <a:gd name="connsiteY23" fmla="*/ 2411598 h 2667000"/>
              <a:gd name="connsiteX24" fmla="*/ 212150 w 1422883"/>
              <a:gd name="connsiteY24" fmla="*/ 2252133 h 2667000"/>
              <a:gd name="connsiteX25" fmla="*/ 135950 w 1422883"/>
              <a:gd name="connsiteY25" fmla="*/ 2252133 h 2667000"/>
              <a:gd name="connsiteX26" fmla="*/ 0 w 1422883"/>
              <a:gd name="connsiteY26" fmla="*/ 2104616 h 2667000"/>
              <a:gd name="connsiteX27" fmla="*/ 26851 w 1422883"/>
              <a:gd name="connsiteY27" fmla="*/ 2081605 h 2667000"/>
              <a:gd name="connsiteX28" fmla="*/ 18304 w 1422883"/>
              <a:gd name="connsiteY28" fmla="*/ 2040103 h 2667000"/>
              <a:gd name="connsiteX29" fmla="*/ 80716 w 1422883"/>
              <a:gd name="connsiteY29" fmla="*/ 1945775 h 2667000"/>
              <a:gd name="connsiteX30" fmla="*/ 119017 w 1422883"/>
              <a:gd name="connsiteY30" fmla="*/ 1744133 h 2667000"/>
              <a:gd name="connsiteX31" fmla="*/ 34350 w 1422883"/>
              <a:gd name="connsiteY31" fmla="*/ 1295400 h 2667000"/>
              <a:gd name="connsiteX32" fmla="*/ 51283 w 1422883"/>
              <a:gd name="connsiteY32" fmla="*/ 1185333 h 2667000"/>
              <a:gd name="connsiteX33" fmla="*/ 237550 w 1422883"/>
              <a:gd name="connsiteY33" fmla="*/ 872066 h 2667000"/>
              <a:gd name="connsiteX34" fmla="*/ 322217 w 1422883"/>
              <a:gd name="connsiteY34" fmla="*/ 651933 h 2667000"/>
              <a:gd name="connsiteX35" fmla="*/ 542350 w 1422883"/>
              <a:gd name="connsiteY35" fmla="*/ 414866 h 2667000"/>
              <a:gd name="connsiteX36" fmla="*/ 694750 w 1422883"/>
              <a:gd name="connsiteY36" fmla="*/ 304800 h 2667000"/>
              <a:gd name="connsiteX37" fmla="*/ 770950 w 1422883"/>
              <a:gd name="connsiteY37" fmla="*/ 270933 h 2667000"/>
              <a:gd name="connsiteX38" fmla="*/ 957217 w 1422883"/>
              <a:gd name="connsiteY38" fmla="*/ 110066 h 2667000"/>
              <a:gd name="connsiteX39" fmla="*/ 1084217 w 1422883"/>
              <a:gd name="connsiteY39" fmla="*/ 0 h 2667000"/>
              <a:gd name="connsiteX40" fmla="*/ 1422883 w 1422883"/>
              <a:gd name="connsiteY40" fmla="*/ 16933 h 2667000"/>
              <a:gd name="connsiteX0" fmla="*/ 1422883 w 1422883"/>
              <a:gd name="connsiteY0" fmla="*/ 16933 h 2667000"/>
              <a:gd name="connsiteX1" fmla="*/ 1160417 w 1422883"/>
              <a:gd name="connsiteY1" fmla="*/ 287866 h 2667000"/>
              <a:gd name="connsiteX2" fmla="*/ 897950 w 1422883"/>
              <a:gd name="connsiteY2" fmla="*/ 431800 h 2667000"/>
              <a:gd name="connsiteX3" fmla="*/ 881017 w 1422883"/>
              <a:gd name="connsiteY3" fmla="*/ 541866 h 2667000"/>
              <a:gd name="connsiteX4" fmla="*/ 762483 w 1422883"/>
              <a:gd name="connsiteY4" fmla="*/ 812800 h 2667000"/>
              <a:gd name="connsiteX5" fmla="*/ 711683 w 1422883"/>
              <a:gd name="connsiteY5" fmla="*/ 1024466 h 2667000"/>
              <a:gd name="connsiteX6" fmla="*/ 737083 w 1422883"/>
              <a:gd name="connsiteY6" fmla="*/ 1227666 h 2667000"/>
              <a:gd name="connsiteX7" fmla="*/ 779417 w 1422883"/>
              <a:gd name="connsiteY7" fmla="*/ 1413933 h 2667000"/>
              <a:gd name="connsiteX8" fmla="*/ 804817 w 1422883"/>
              <a:gd name="connsiteY8" fmla="*/ 1515533 h 2667000"/>
              <a:gd name="connsiteX9" fmla="*/ 720150 w 1422883"/>
              <a:gd name="connsiteY9" fmla="*/ 1651000 h 2667000"/>
              <a:gd name="connsiteX10" fmla="*/ 567750 w 1422883"/>
              <a:gd name="connsiteY10" fmla="*/ 1786466 h 2667000"/>
              <a:gd name="connsiteX11" fmla="*/ 593150 w 1422883"/>
              <a:gd name="connsiteY11" fmla="*/ 1921933 h 2667000"/>
              <a:gd name="connsiteX12" fmla="*/ 669350 w 1422883"/>
              <a:gd name="connsiteY12" fmla="*/ 1972733 h 2667000"/>
              <a:gd name="connsiteX13" fmla="*/ 745550 w 1422883"/>
              <a:gd name="connsiteY13" fmla="*/ 2015066 h 2667000"/>
              <a:gd name="connsiteX14" fmla="*/ 796350 w 1422883"/>
              <a:gd name="connsiteY14" fmla="*/ 2065866 h 2667000"/>
              <a:gd name="connsiteX15" fmla="*/ 830217 w 1422883"/>
              <a:gd name="connsiteY15" fmla="*/ 2192866 h 2667000"/>
              <a:gd name="connsiteX16" fmla="*/ 737083 w 1422883"/>
              <a:gd name="connsiteY16" fmla="*/ 2269066 h 2667000"/>
              <a:gd name="connsiteX17" fmla="*/ 694750 w 1422883"/>
              <a:gd name="connsiteY17" fmla="*/ 2472266 h 2667000"/>
              <a:gd name="connsiteX18" fmla="*/ 618550 w 1422883"/>
              <a:gd name="connsiteY18" fmla="*/ 2556933 h 2667000"/>
              <a:gd name="connsiteX19" fmla="*/ 627017 w 1422883"/>
              <a:gd name="connsiteY19" fmla="*/ 2667000 h 2667000"/>
              <a:gd name="connsiteX20" fmla="*/ 525417 w 1422883"/>
              <a:gd name="connsiteY20" fmla="*/ 2548466 h 2667000"/>
              <a:gd name="connsiteX21" fmla="*/ 516950 w 1422883"/>
              <a:gd name="connsiteY21" fmla="*/ 2421466 h 2667000"/>
              <a:gd name="connsiteX22" fmla="*/ 491550 w 1422883"/>
              <a:gd name="connsiteY22" fmla="*/ 2362200 h 2667000"/>
              <a:gd name="connsiteX23" fmla="*/ 326329 w 1422883"/>
              <a:gd name="connsiteY23" fmla="*/ 2411598 h 2667000"/>
              <a:gd name="connsiteX24" fmla="*/ 212150 w 1422883"/>
              <a:gd name="connsiteY24" fmla="*/ 2252133 h 2667000"/>
              <a:gd name="connsiteX25" fmla="*/ 145868 w 1422883"/>
              <a:gd name="connsiteY25" fmla="*/ 2178063 h 2667000"/>
              <a:gd name="connsiteX26" fmla="*/ 0 w 1422883"/>
              <a:gd name="connsiteY26" fmla="*/ 2104616 h 2667000"/>
              <a:gd name="connsiteX27" fmla="*/ 26851 w 1422883"/>
              <a:gd name="connsiteY27" fmla="*/ 2081605 h 2667000"/>
              <a:gd name="connsiteX28" fmla="*/ 18304 w 1422883"/>
              <a:gd name="connsiteY28" fmla="*/ 2040103 h 2667000"/>
              <a:gd name="connsiteX29" fmla="*/ 80716 w 1422883"/>
              <a:gd name="connsiteY29" fmla="*/ 1945775 h 2667000"/>
              <a:gd name="connsiteX30" fmla="*/ 119017 w 1422883"/>
              <a:gd name="connsiteY30" fmla="*/ 1744133 h 2667000"/>
              <a:gd name="connsiteX31" fmla="*/ 34350 w 1422883"/>
              <a:gd name="connsiteY31" fmla="*/ 1295400 h 2667000"/>
              <a:gd name="connsiteX32" fmla="*/ 51283 w 1422883"/>
              <a:gd name="connsiteY32" fmla="*/ 1185333 h 2667000"/>
              <a:gd name="connsiteX33" fmla="*/ 237550 w 1422883"/>
              <a:gd name="connsiteY33" fmla="*/ 872066 h 2667000"/>
              <a:gd name="connsiteX34" fmla="*/ 322217 w 1422883"/>
              <a:gd name="connsiteY34" fmla="*/ 651933 h 2667000"/>
              <a:gd name="connsiteX35" fmla="*/ 542350 w 1422883"/>
              <a:gd name="connsiteY35" fmla="*/ 414866 h 2667000"/>
              <a:gd name="connsiteX36" fmla="*/ 694750 w 1422883"/>
              <a:gd name="connsiteY36" fmla="*/ 304800 h 2667000"/>
              <a:gd name="connsiteX37" fmla="*/ 770950 w 1422883"/>
              <a:gd name="connsiteY37" fmla="*/ 270933 h 2667000"/>
              <a:gd name="connsiteX38" fmla="*/ 957217 w 1422883"/>
              <a:gd name="connsiteY38" fmla="*/ 110066 h 2667000"/>
              <a:gd name="connsiteX39" fmla="*/ 1084217 w 1422883"/>
              <a:gd name="connsiteY39" fmla="*/ 0 h 2667000"/>
              <a:gd name="connsiteX40" fmla="*/ 1422883 w 1422883"/>
              <a:gd name="connsiteY40" fmla="*/ 16933 h 2667000"/>
              <a:gd name="connsiteX0" fmla="*/ 1422883 w 1422883"/>
              <a:gd name="connsiteY0" fmla="*/ 16933 h 2667000"/>
              <a:gd name="connsiteX1" fmla="*/ 1160417 w 1422883"/>
              <a:gd name="connsiteY1" fmla="*/ 287866 h 2667000"/>
              <a:gd name="connsiteX2" fmla="*/ 897950 w 1422883"/>
              <a:gd name="connsiteY2" fmla="*/ 431800 h 2667000"/>
              <a:gd name="connsiteX3" fmla="*/ 881017 w 1422883"/>
              <a:gd name="connsiteY3" fmla="*/ 541866 h 2667000"/>
              <a:gd name="connsiteX4" fmla="*/ 762483 w 1422883"/>
              <a:gd name="connsiteY4" fmla="*/ 812800 h 2667000"/>
              <a:gd name="connsiteX5" fmla="*/ 711683 w 1422883"/>
              <a:gd name="connsiteY5" fmla="*/ 1024466 h 2667000"/>
              <a:gd name="connsiteX6" fmla="*/ 737083 w 1422883"/>
              <a:gd name="connsiteY6" fmla="*/ 1227666 h 2667000"/>
              <a:gd name="connsiteX7" fmla="*/ 779417 w 1422883"/>
              <a:gd name="connsiteY7" fmla="*/ 1413933 h 2667000"/>
              <a:gd name="connsiteX8" fmla="*/ 804817 w 1422883"/>
              <a:gd name="connsiteY8" fmla="*/ 1515533 h 2667000"/>
              <a:gd name="connsiteX9" fmla="*/ 720150 w 1422883"/>
              <a:gd name="connsiteY9" fmla="*/ 1651000 h 2667000"/>
              <a:gd name="connsiteX10" fmla="*/ 567750 w 1422883"/>
              <a:gd name="connsiteY10" fmla="*/ 1786466 h 2667000"/>
              <a:gd name="connsiteX11" fmla="*/ 593150 w 1422883"/>
              <a:gd name="connsiteY11" fmla="*/ 1921933 h 2667000"/>
              <a:gd name="connsiteX12" fmla="*/ 669350 w 1422883"/>
              <a:gd name="connsiteY12" fmla="*/ 1972733 h 2667000"/>
              <a:gd name="connsiteX13" fmla="*/ 745550 w 1422883"/>
              <a:gd name="connsiteY13" fmla="*/ 2015066 h 2667000"/>
              <a:gd name="connsiteX14" fmla="*/ 796350 w 1422883"/>
              <a:gd name="connsiteY14" fmla="*/ 2065866 h 2667000"/>
              <a:gd name="connsiteX15" fmla="*/ 830217 w 1422883"/>
              <a:gd name="connsiteY15" fmla="*/ 2192866 h 2667000"/>
              <a:gd name="connsiteX16" fmla="*/ 737083 w 1422883"/>
              <a:gd name="connsiteY16" fmla="*/ 2269066 h 2667000"/>
              <a:gd name="connsiteX17" fmla="*/ 694750 w 1422883"/>
              <a:gd name="connsiteY17" fmla="*/ 2472266 h 2667000"/>
              <a:gd name="connsiteX18" fmla="*/ 618550 w 1422883"/>
              <a:gd name="connsiteY18" fmla="*/ 2556933 h 2667000"/>
              <a:gd name="connsiteX19" fmla="*/ 627017 w 1422883"/>
              <a:gd name="connsiteY19" fmla="*/ 2667000 h 2667000"/>
              <a:gd name="connsiteX20" fmla="*/ 525417 w 1422883"/>
              <a:gd name="connsiteY20" fmla="*/ 2548466 h 2667000"/>
              <a:gd name="connsiteX21" fmla="*/ 491550 w 1422883"/>
              <a:gd name="connsiteY21" fmla="*/ 2362200 h 2667000"/>
              <a:gd name="connsiteX22" fmla="*/ 326329 w 1422883"/>
              <a:gd name="connsiteY22" fmla="*/ 2411598 h 2667000"/>
              <a:gd name="connsiteX23" fmla="*/ 212150 w 1422883"/>
              <a:gd name="connsiteY23" fmla="*/ 2252133 h 2667000"/>
              <a:gd name="connsiteX24" fmla="*/ 145868 w 1422883"/>
              <a:gd name="connsiteY24" fmla="*/ 2178063 h 2667000"/>
              <a:gd name="connsiteX25" fmla="*/ 0 w 1422883"/>
              <a:gd name="connsiteY25" fmla="*/ 2104616 h 2667000"/>
              <a:gd name="connsiteX26" fmla="*/ 26851 w 1422883"/>
              <a:gd name="connsiteY26" fmla="*/ 2081605 h 2667000"/>
              <a:gd name="connsiteX27" fmla="*/ 18304 w 1422883"/>
              <a:gd name="connsiteY27" fmla="*/ 2040103 h 2667000"/>
              <a:gd name="connsiteX28" fmla="*/ 80716 w 1422883"/>
              <a:gd name="connsiteY28" fmla="*/ 1945775 h 2667000"/>
              <a:gd name="connsiteX29" fmla="*/ 119017 w 1422883"/>
              <a:gd name="connsiteY29" fmla="*/ 1744133 h 2667000"/>
              <a:gd name="connsiteX30" fmla="*/ 34350 w 1422883"/>
              <a:gd name="connsiteY30" fmla="*/ 1295400 h 2667000"/>
              <a:gd name="connsiteX31" fmla="*/ 51283 w 1422883"/>
              <a:gd name="connsiteY31" fmla="*/ 1185333 h 2667000"/>
              <a:gd name="connsiteX32" fmla="*/ 237550 w 1422883"/>
              <a:gd name="connsiteY32" fmla="*/ 872066 h 2667000"/>
              <a:gd name="connsiteX33" fmla="*/ 322217 w 1422883"/>
              <a:gd name="connsiteY33" fmla="*/ 651933 h 2667000"/>
              <a:gd name="connsiteX34" fmla="*/ 542350 w 1422883"/>
              <a:gd name="connsiteY34" fmla="*/ 414866 h 2667000"/>
              <a:gd name="connsiteX35" fmla="*/ 694750 w 1422883"/>
              <a:gd name="connsiteY35" fmla="*/ 304800 h 2667000"/>
              <a:gd name="connsiteX36" fmla="*/ 770950 w 1422883"/>
              <a:gd name="connsiteY36" fmla="*/ 270933 h 2667000"/>
              <a:gd name="connsiteX37" fmla="*/ 957217 w 1422883"/>
              <a:gd name="connsiteY37" fmla="*/ 110066 h 2667000"/>
              <a:gd name="connsiteX38" fmla="*/ 1084217 w 1422883"/>
              <a:gd name="connsiteY38" fmla="*/ 0 h 2667000"/>
              <a:gd name="connsiteX39" fmla="*/ 1422883 w 1422883"/>
              <a:gd name="connsiteY39" fmla="*/ 16933 h 2667000"/>
              <a:gd name="connsiteX0" fmla="*/ 1422883 w 1422883"/>
              <a:gd name="connsiteY0" fmla="*/ 16933 h 2667000"/>
              <a:gd name="connsiteX1" fmla="*/ 1160417 w 1422883"/>
              <a:gd name="connsiteY1" fmla="*/ 287866 h 2667000"/>
              <a:gd name="connsiteX2" fmla="*/ 897950 w 1422883"/>
              <a:gd name="connsiteY2" fmla="*/ 431800 h 2667000"/>
              <a:gd name="connsiteX3" fmla="*/ 881017 w 1422883"/>
              <a:gd name="connsiteY3" fmla="*/ 541866 h 2667000"/>
              <a:gd name="connsiteX4" fmla="*/ 762483 w 1422883"/>
              <a:gd name="connsiteY4" fmla="*/ 812800 h 2667000"/>
              <a:gd name="connsiteX5" fmla="*/ 711683 w 1422883"/>
              <a:gd name="connsiteY5" fmla="*/ 1024466 h 2667000"/>
              <a:gd name="connsiteX6" fmla="*/ 737083 w 1422883"/>
              <a:gd name="connsiteY6" fmla="*/ 1227666 h 2667000"/>
              <a:gd name="connsiteX7" fmla="*/ 779417 w 1422883"/>
              <a:gd name="connsiteY7" fmla="*/ 1413933 h 2667000"/>
              <a:gd name="connsiteX8" fmla="*/ 804817 w 1422883"/>
              <a:gd name="connsiteY8" fmla="*/ 1515533 h 2667000"/>
              <a:gd name="connsiteX9" fmla="*/ 720150 w 1422883"/>
              <a:gd name="connsiteY9" fmla="*/ 1651000 h 2667000"/>
              <a:gd name="connsiteX10" fmla="*/ 567750 w 1422883"/>
              <a:gd name="connsiteY10" fmla="*/ 1786466 h 2667000"/>
              <a:gd name="connsiteX11" fmla="*/ 593150 w 1422883"/>
              <a:gd name="connsiteY11" fmla="*/ 1921933 h 2667000"/>
              <a:gd name="connsiteX12" fmla="*/ 669350 w 1422883"/>
              <a:gd name="connsiteY12" fmla="*/ 1972733 h 2667000"/>
              <a:gd name="connsiteX13" fmla="*/ 745550 w 1422883"/>
              <a:gd name="connsiteY13" fmla="*/ 2015066 h 2667000"/>
              <a:gd name="connsiteX14" fmla="*/ 796350 w 1422883"/>
              <a:gd name="connsiteY14" fmla="*/ 2065866 h 2667000"/>
              <a:gd name="connsiteX15" fmla="*/ 830217 w 1422883"/>
              <a:gd name="connsiteY15" fmla="*/ 2192866 h 2667000"/>
              <a:gd name="connsiteX16" fmla="*/ 694750 w 1422883"/>
              <a:gd name="connsiteY16" fmla="*/ 2472266 h 2667000"/>
              <a:gd name="connsiteX17" fmla="*/ 618550 w 1422883"/>
              <a:gd name="connsiteY17" fmla="*/ 2556933 h 2667000"/>
              <a:gd name="connsiteX18" fmla="*/ 627017 w 1422883"/>
              <a:gd name="connsiteY18" fmla="*/ 2667000 h 2667000"/>
              <a:gd name="connsiteX19" fmla="*/ 525417 w 1422883"/>
              <a:gd name="connsiteY19" fmla="*/ 2548466 h 2667000"/>
              <a:gd name="connsiteX20" fmla="*/ 491550 w 1422883"/>
              <a:gd name="connsiteY20" fmla="*/ 2362200 h 2667000"/>
              <a:gd name="connsiteX21" fmla="*/ 326329 w 1422883"/>
              <a:gd name="connsiteY21" fmla="*/ 2411598 h 2667000"/>
              <a:gd name="connsiteX22" fmla="*/ 212150 w 1422883"/>
              <a:gd name="connsiteY22" fmla="*/ 2252133 h 2667000"/>
              <a:gd name="connsiteX23" fmla="*/ 145868 w 1422883"/>
              <a:gd name="connsiteY23" fmla="*/ 2178063 h 2667000"/>
              <a:gd name="connsiteX24" fmla="*/ 0 w 1422883"/>
              <a:gd name="connsiteY24" fmla="*/ 2104616 h 2667000"/>
              <a:gd name="connsiteX25" fmla="*/ 26851 w 1422883"/>
              <a:gd name="connsiteY25" fmla="*/ 2081605 h 2667000"/>
              <a:gd name="connsiteX26" fmla="*/ 18304 w 1422883"/>
              <a:gd name="connsiteY26" fmla="*/ 2040103 h 2667000"/>
              <a:gd name="connsiteX27" fmla="*/ 80716 w 1422883"/>
              <a:gd name="connsiteY27" fmla="*/ 1945775 h 2667000"/>
              <a:gd name="connsiteX28" fmla="*/ 119017 w 1422883"/>
              <a:gd name="connsiteY28" fmla="*/ 1744133 h 2667000"/>
              <a:gd name="connsiteX29" fmla="*/ 34350 w 1422883"/>
              <a:gd name="connsiteY29" fmla="*/ 1295400 h 2667000"/>
              <a:gd name="connsiteX30" fmla="*/ 51283 w 1422883"/>
              <a:gd name="connsiteY30" fmla="*/ 1185333 h 2667000"/>
              <a:gd name="connsiteX31" fmla="*/ 237550 w 1422883"/>
              <a:gd name="connsiteY31" fmla="*/ 872066 h 2667000"/>
              <a:gd name="connsiteX32" fmla="*/ 322217 w 1422883"/>
              <a:gd name="connsiteY32" fmla="*/ 651933 h 2667000"/>
              <a:gd name="connsiteX33" fmla="*/ 542350 w 1422883"/>
              <a:gd name="connsiteY33" fmla="*/ 414866 h 2667000"/>
              <a:gd name="connsiteX34" fmla="*/ 694750 w 1422883"/>
              <a:gd name="connsiteY34" fmla="*/ 304800 h 2667000"/>
              <a:gd name="connsiteX35" fmla="*/ 770950 w 1422883"/>
              <a:gd name="connsiteY35" fmla="*/ 270933 h 2667000"/>
              <a:gd name="connsiteX36" fmla="*/ 957217 w 1422883"/>
              <a:gd name="connsiteY36" fmla="*/ 110066 h 2667000"/>
              <a:gd name="connsiteX37" fmla="*/ 1084217 w 1422883"/>
              <a:gd name="connsiteY37" fmla="*/ 0 h 2667000"/>
              <a:gd name="connsiteX38" fmla="*/ 1422883 w 1422883"/>
              <a:gd name="connsiteY38" fmla="*/ 16933 h 2667000"/>
              <a:gd name="connsiteX0" fmla="*/ 1422883 w 1422883"/>
              <a:gd name="connsiteY0" fmla="*/ 16933 h 2667000"/>
              <a:gd name="connsiteX1" fmla="*/ 1160417 w 1422883"/>
              <a:gd name="connsiteY1" fmla="*/ 287866 h 2667000"/>
              <a:gd name="connsiteX2" fmla="*/ 897950 w 1422883"/>
              <a:gd name="connsiteY2" fmla="*/ 431800 h 2667000"/>
              <a:gd name="connsiteX3" fmla="*/ 881017 w 1422883"/>
              <a:gd name="connsiteY3" fmla="*/ 541866 h 2667000"/>
              <a:gd name="connsiteX4" fmla="*/ 762483 w 1422883"/>
              <a:gd name="connsiteY4" fmla="*/ 812800 h 2667000"/>
              <a:gd name="connsiteX5" fmla="*/ 711683 w 1422883"/>
              <a:gd name="connsiteY5" fmla="*/ 1024466 h 2667000"/>
              <a:gd name="connsiteX6" fmla="*/ 737083 w 1422883"/>
              <a:gd name="connsiteY6" fmla="*/ 1227666 h 2667000"/>
              <a:gd name="connsiteX7" fmla="*/ 779417 w 1422883"/>
              <a:gd name="connsiteY7" fmla="*/ 1413933 h 2667000"/>
              <a:gd name="connsiteX8" fmla="*/ 804817 w 1422883"/>
              <a:gd name="connsiteY8" fmla="*/ 1515533 h 2667000"/>
              <a:gd name="connsiteX9" fmla="*/ 720150 w 1422883"/>
              <a:gd name="connsiteY9" fmla="*/ 1651000 h 2667000"/>
              <a:gd name="connsiteX10" fmla="*/ 567750 w 1422883"/>
              <a:gd name="connsiteY10" fmla="*/ 1786466 h 2667000"/>
              <a:gd name="connsiteX11" fmla="*/ 593150 w 1422883"/>
              <a:gd name="connsiteY11" fmla="*/ 1921933 h 2667000"/>
              <a:gd name="connsiteX12" fmla="*/ 669350 w 1422883"/>
              <a:gd name="connsiteY12" fmla="*/ 1972733 h 2667000"/>
              <a:gd name="connsiteX13" fmla="*/ 745550 w 1422883"/>
              <a:gd name="connsiteY13" fmla="*/ 2015066 h 2667000"/>
              <a:gd name="connsiteX14" fmla="*/ 796350 w 1422883"/>
              <a:gd name="connsiteY14" fmla="*/ 2065866 h 2667000"/>
              <a:gd name="connsiteX15" fmla="*/ 830217 w 1422883"/>
              <a:gd name="connsiteY15" fmla="*/ 2192866 h 2667000"/>
              <a:gd name="connsiteX16" fmla="*/ 618550 w 1422883"/>
              <a:gd name="connsiteY16" fmla="*/ 2556933 h 2667000"/>
              <a:gd name="connsiteX17" fmla="*/ 627017 w 1422883"/>
              <a:gd name="connsiteY17" fmla="*/ 2667000 h 2667000"/>
              <a:gd name="connsiteX18" fmla="*/ 525417 w 1422883"/>
              <a:gd name="connsiteY18" fmla="*/ 2548466 h 2667000"/>
              <a:gd name="connsiteX19" fmla="*/ 491550 w 1422883"/>
              <a:gd name="connsiteY19" fmla="*/ 2362200 h 2667000"/>
              <a:gd name="connsiteX20" fmla="*/ 326329 w 1422883"/>
              <a:gd name="connsiteY20" fmla="*/ 2411598 h 2667000"/>
              <a:gd name="connsiteX21" fmla="*/ 212150 w 1422883"/>
              <a:gd name="connsiteY21" fmla="*/ 2252133 h 2667000"/>
              <a:gd name="connsiteX22" fmla="*/ 145868 w 1422883"/>
              <a:gd name="connsiteY22" fmla="*/ 2178063 h 2667000"/>
              <a:gd name="connsiteX23" fmla="*/ 0 w 1422883"/>
              <a:gd name="connsiteY23" fmla="*/ 2104616 h 2667000"/>
              <a:gd name="connsiteX24" fmla="*/ 26851 w 1422883"/>
              <a:gd name="connsiteY24" fmla="*/ 2081605 h 2667000"/>
              <a:gd name="connsiteX25" fmla="*/ 18304 w 1422883"/>
              <a:gd name="connsiteY25" fmla="*/ 2040103 h 2667000"/>
              <a:gd name="connsiteX26" fmla="*/ 80716 w 1422883"/>
              <a:gd name="connsiteY26" fmla="*/ 1945775 h 2667000"/>
              <a:gd name="connsiteX27" fmla="*/ 119017 w 1422883"/>
              <a:gd name="connsiteY27" fmla="*/ 1744133 h 2667000"/>
              <a:gd name="connsiteX28" fmla="*/ 34350 w 1422883"/>
              <a:gd name="connsiteY28" fmla="*/ 1295400 h 2667000"/>
              <a:gd name="connsiteX29" fmla="*/ 51283 w 1422883"/>
              <a:gd name="connsiteY29" fmla="*/ 1185333 h 2667000"/>
              <a:gd name="connsiteX30" fmla="*/ 237550 w 1422883"/>
              <a:gd name="connsiteY30" fmla="*/ 872066 h 2667000"/>
              <a:gd name="connsiteX31" fmla="*/ 322217 w 1422883"/>
              <a:gd name="connsiteY31" fmla="*/ 651933 h 2667000"/>
              <a:gd name="connsiteX32" fmla="*/ 542350 w 1422883"/>
              <a:gd name="connsiteY32" fmla="*/ 414866 h 2667000"/>
              <a:gd name="connsiteX33" fmla="*/ 694750 w 1422883"/>
              <a:gd name="connsiteY33" fmla="*/ 304800 h 2667000"/>
              <a:gd name="connsiteX34" fmla="*/ 770950 w 1422883"/>
              <a:gd name="connsiteY34" fmla="*/ 270933 h 2667000"/>
              <a:gd name="connsiteX35" fmla="*/ 957217 w 1422883"/>
              <a:gd name="connsiteY35" fmla="*/ 110066 h 2667000"/>
              <a:gd name="connsiteX36" fmla="*/ 1084217 w 1422883"/>
              <a:gd name="connsiteY36" fmla="*/ 0 h 2667000"/>
              <a:gd name="connsiteX37" fmla="*/ 1422883 w 1422883"/>
              <a:gd name="connsiteY37" fmla="*/ 16933 h 2667000"/>
              <a:gd name="connsiteX0" fmla="*/ 1422883 w 1422883"/>
              <a:gd name="connsiteY0" fmla="*/ 16933 h 2667000"/>
              <a:gd name="connsiteX1" fmla="*/ 1160417 w 1422883"/>
              <a:gd name="connsiteY1" fmla="*/ 287866 h 2667000"/>
              <a:gd name="connsiteX2" fmla="*/ 897950 w 1422883"/>
              <a:gd name="connsiteY2" fmla="*/ 431800 h 2667000"/>
              <a:gd name="connsiteX3" fmla="*/ 881017 w 1422883"/>
              <a:gd name="connsiteY3" fmla="*/ 541866 h 2667000"/>
              <a:gd name="connsiteX4" fmla="*/ 762483 w 1422883"/>
              <a:gd name="connsiteY4" fmla="*/ 812800 h 2667000"/>
              <a:gd name="connsiteX5" fmla="*/ 711683 w 1422883"/>
              <a:gd name="connsiteY5" fmla="*/ 1024466 h 2667000"/>
              <a:gd name="connsiteX6" fmla="*/ 737083 w 1422883"/>
              <a:gd name="connsiteY6" fmla="*/ 1227666 h 2667000"/>
              <a:gd name="connsiteX7" fmla="*/ 779417 w 1422883"/>
              <a:gd name="connsiteY7" fmla="*/ 1413933 h 2667000"/>
              <a:gd name="connsiteX8" fmla="*/ 804817 w 1422883"/>
              <a:gd name="connsiteY8" fmla="*/ 1515533 h 2667000"/>
              <a:gd name="connsiteX9" fmla="*/ 720150 w 1422883"/>
              <a:gd name="connsiteY9" fmla="*/ 1651000 h 2667000"/>
              <a:gd name="connsiteX10" fmla="*/ 567750 w 1422883"/>
              <a:gd name="connsiteY10" fmla="*/ 1786466 h 2667000"/>
              <a:gd name="connsiteX11" fmla="*/ 593150 w 1422883"/>
              <a:gd name="connsiteY11" fmla="*/ 1921933 h 2667000"/>
              <a:gd name="connsiteX12" fmla="*/ 669350 w 1422883"/>
              <a:gd name="connsiteY12" fmla="*/ 1972733 h 2667000"/>
              <a:gd name="connsiteX13" fmla="*/ 745550 w 1422883"/>
              <a:gd name="connsiteY13" fmla="*/ 2015066 h 2667000"/>
              <a:gd name="connsiteX14" fmla="*/ 796350 w 1422883"/>
              <a:gd name="connsiteY14" fmla="*/ 2065866 h 2667000"/>
              <a:gd name="connsiteX15" fmla="*/ 830217 w 1422883"/>
              <a:gd name="connsiteY15" fmla="*/ 2192866 h 2667000"/>
              <a:gd name="connsiteX16" fmla="*/ 618550 w 1422883"/>
              <a:gd name="connsiteY16" fmla="*/ 2556933 h 2667000"/>
              <a:gd name="connsiteX17" fmla="*/ 627017 w 1422883"/>
              <a:gd name="connsiteY17" fmla="*/ 2667000 h 2667000"/>
              <a:gd name="connsiteX18" fmla="*/ 525417 w 1422883"/>
              <a:gd name="connsiteY18" fmla="*/ 2548466 h 2667000"/>
              <a:gd name="connsiteX19" fmla="*/ 435347 w 1422883"/>
              <a:gd name="connsiteY19" fmla="*/ 2281689 h 2667000"/>
              <a:gd name="connsiteX20" fmla="*/ 326329 w 1422883"/>
              <a:gd name="connsiteY20" fmla="*/ 2411598 h 2667000"/>
              <a:gd name="connsiteX21" fmla="*/ 212150 w 1422883"/>
              <a:gd name="connsiteY21" fmla="*/ 2252133 h 2667000"/>
              <a:gd name="connsiteX22" fmla="*/ 145868 w 1422883"/>
              <a:gd name="connsiteY22" fmla="*/ 2178063 h 2667000"/>
              <a:gd name="connsiteX23" fmla="*/ 0 w 1422883"/>
              <a:gd name="connsiteY23" fmla="*/ 2104616 h 2667000"/>
              <a:gd name="connsiteX24" fmla="*/ 26851 w 1422883"/>
              <a:gd name="connsiteY24" fmla="*/ 2081605 h 2667000"/>
              <a:gd name="connsiteX25" fmla="*/ 18304 w 1422883"/>
              <a:gd name="connsiteY25" fmla="*/ 2040103 h 2667000"/>
              <a:gd name="connsiteX26" fmla="*/ 80716 w 1422883"/>
              <a:gd name="connsiteY26" fmla="*/ 1945775 h 2667000"/>
              <a:gd name="connsiteX27" fmla="*/ 119017 w 1422883"/>
              <a:gd name="connsiteY27" fmla="*/ 1744133 h 2667000"/>
              <a:gd name="connsiteX28" fmla="*/ 34350 w 1422883"/>
              <a:gd name="connsiteY28" fmla="*/ 1295400 h 2667000"/>
              <a:gd name="connsiteX29" fmla="*/ 51283 w 1422883"/>
              <a:gd name="connsiteY29" fmla="*/ 1185333 h 2667000"/>
              <a:gd name="connsiteX30" fmla="*/ 237550 w 1422883"/>
              <a:gd name="connsiteY30" fmla="*/ 872066 h 2667000"/>
              <a:gd name="connsiteX31" fmla="*/ 322217 w 1422883"/>
              <a:gd name="connsiteY31" fmla="*/ 651933 h 2667000"/>
              <a:gd name="connsiteX32" fmla="*/ 542350 w 1422883"/>
              <a:gd name="connsiteY32" fmla="*/ 414866 h 2667000"/>
              <a:gd name="connsiteX33" fmla="*/ 694750 w 1422883"/>
              <a:gd name="connsiteY33" fmla="*/ 304800 h 2667000"/>
              <a:gd name="connsiteX34" fmla="*/ 770950 w 1422883"/>
              <a:gd name="connsiteY34" fmla="*/ 270933 h 2667000"/>
              <a:gd name="connsiteX35" fmla="*/ 957217 w 1422883"/>
              <a:gd name="connsiteY35" fmla="*/ 110066 h 2667000"/>
              <a:gd name="connsiteX36" fmla="*/ 1084217 w 1422883"/>
              <a:gd name="connsiteY36" fmla="*/ 0 h 2667000"/>
              <a:gd name="connsiteX37" fmla="*/ 1422883 w 1422883"/>
              <a:gd name="connsiteY37" fmla="*/ 16933 h 2667000"/>
              <a:gd name="connsiteX0" fmla="*/ 1422883 w 1422883"/>
              <a:gd name="connsiteY0" fmla="*/ 16933 h 2667000"/>
              <a:gd name="connsiteX1" fmla="*/ 1160417 w 1422883"/>
              <a:gd name="connsiteY1" fmla="*/ 287866 h 2667000"/>
              <a:gd name="connsiteX2" fmla="*/ 897950 w 1422883"/>
              <a:gd name="connsiteY2" fmla="*/ 431800 h 2667000"/>
              <a:gd name="connsiteX3" fmla="*/ 881017 w 1422883"/>
              <a:gd name="connsiteY3" fmla="*/ 541866 h 2667000"/>
              <a:gd name="connsiteX4" fmla="*/ 762483 w 1422883"/>
              <a:gd name="connsiteY4" fmla="*/ 812800 h 2667000"/>
              <a:gd name="connsiteX5" fmla="*/ 711683 w 1422883"/>
              <a:gd name="connsiteY5" fmla="*/ 1024466 h 2667000"/>
              <a:gd name="connsiteX6" fmla="*/ 737083 w 1422883"/>
              <a:gd name="connsiteY6" fmla="*/ 1227666 h 2667000"/>
              <a:gd name="connsiteX7" fmla="*/ 779417 w 1422883"/>
              <a:gd name="connsiteY7" fmla="*/ 1413933 h 2667000"/>
              <a:gd name="connsiteX8" fmla="*/ 804817 w 1422883"/>
              <a:gd name="connsiteY8" fmla="*/ 1515533 h 2667000"/>
              <a:gd name="connsiteX9" fmla="*/ 720150 w 1422883"/>
              <a:gd name="connsiteY9" fmla="*/ 1651000 h 2667000"/>
              <a:gd name="connsiteX10" fmla="*/ 567750 w 1422883"/>
              <a:gd name="connsiteY10" fmla="*/ 1786466 h 2667000"/>
              <a:gd name="connsiteX11" fmla="*/ 593150 w 1422883"/>
              <a:gd name="connsiteY11" fmla="*/ 1921933 h 2667000"/>
              <a:gd name="connsiteX12" fmla="*/ 669350 w 1422883"/>
              <a:gd name="connsiteY12" fmla="*/ 1972733 h 2667000"/>
              <a:gd name="connsiteX13" fmla="*/ 745550 w 1422883"/>
              <a:gd name="connsiteY13" fmla="*/ 2015066 h 2667000"/>
              <a:gd name="connsiteX14" fmla="*/ 796350 w 1422883"/>
              <a:gd name="connsiteY14" fmla="*/ 2065866 h 2667000"/>
              <a:gd name="connsiteX15" fmla="*/ 830217 w 1422883"/>
              <a:gd name="connsiteY15" fmla="*/ 2192866 h 2667000"/>
              <a:gd name="connsiteX16" fmla="*/ 618550 w 1422883"/>
              <a:gd name="connsiteY16" fmla="*/ 2556933 h 2667000"/>
              <a:gd name="connsiteX17" fmla="*/ 627017 w 1422883"/>
              <a:gd name="connsiteY17" fmla="*/ 2667000 h 2667000"/>
              <a:gd name="connsiteX18" fmla="*/ 558477 w 1422883"/>
              <a:gd name="connsiteY18" fmla="*/ 2277949 h 2667000"/>
              <a:gd name="connsiteX19" fmla="*/ 435347 w 1422883"/>
              <a:gd name="connsiteY19" fmla="*/ 2281689 h 2667000"/>
              <a:gd name="connsiteX20" fmla="*/ 326329 w 1422883"/>
              <a:gd name="connsiteY20" fmla="*/ 2411598 h 2667000"/>
              <a:gd name="connsiteX21" fmla="*/ 212150 w 1422883"/>
              <a:gd name="connsiteY21" fmla="*/ 2252133 h 2667000"/>
              <a:gd name="connsiteX22" fmla="*/ 145868 w 1422883"/>
              <a:gd name="connsiteY22" fmla="*/ 2178063 h 2667000"/>
              <a:gd name="connsiteX23" fmla="*/ 0 w 1422883"/>
              <a:gd name="connsiteY23" fmla="*/ 2104616 h 2667000"/>
              <a:gd name="connsiteX24" fmla="*/ 26851 w 1422883"/>
              <a:gd name="connsiteY24" fmla="*/ 2081605 h 2667000"/>
              <a:gd name="connsiteX25" fmla="*/ 18304 w 1422883"/>
              <a:gd name="connsiteY25" fmla="*/ 2040103 h 2667000"/>
              <a:gd name="connsiteX26" fmla="*/ 80716 w 1422883"/>
              <a:gd name="connsiteY26" fmla="*/ 1945775 h 2667000"/>
              <a:gd name="connsiteX27" fmla="*/ 119017 w 1422883"/>
              <a:gd name="connsiteY27" fmla="*/ 1744133 h 2667000"/>
              <a:gd name="connsiteX28" fmla="*/ 34350 w 1422883"/>
              <a:gd name="connsiteY28" fmla="*/ 1295400 h 2667000"/>
              <a:gd name="connsiteX29" fmla="*/ 51283 w 1422883"/>
              <a:gd name="connsiteY29" fmla="*/ 1185333 h 2667000"/>
              <a:gd name="connsiteX30" fmla="*/ 237550 w 1422883"/>
              <a:gd name="connsiteY30" fmla="*/ 872066 h 2667000"/>
              <a:gd name="connsiteX31" fmla="*/ 322217 w 1422883"/>
              <a:gd name="connsiteY31" fmla="*/ 651933 h 2667000"/>
              <a:gd name="connsiteX32" fmla="*/ 542350 w 1422883"/>
              <a:gd name="connsiteY32" fmla="*/ 414866 h 2667000"/>
              <a:gd name="connsiteX33" fmla="*/ 694750 w 1422883"/>
              <a:gd name="connsiteY33" fmla="*/ 304800 h 2667000"/>
              <a:gd name="connsiteX34" fmla="*/ 770950 w 1422883"/>
              <a:gd name="connsiteY34" fmla="*/ 270933 h 2667000"/>
              <a:gd name="connsiteX35" fmla="*/ 957217 w 1422883"/>
              <a:gd name="connsiteY35" fmla="*/ 110066 h 2667000"/>
              <a:gd name="connsiteX36" fmla="*/ 1084217 w 1422883"/>
              <a:gd name="connsiteY36" fmla="*/ 0 h 2667000"/>
              <a:gd name="connsiteX37" fmla="*/ 1422883 w 1422883"/>
              <a:gd name="connsiteY37" fmla="*/ 16933 h 2667000"/>
              <a:gd name="connsiteX0" fmla="*/ 1422883 w 1422883"/>
              <a:gd name="connsiteY0" fmla="*/ 16933 h 2667000"/>
              <a:gd name="connsiteX1" fmla="*/ 1160417 w 1422883"/>
              <a:gd name="connsiteY1" fmla="*/ 287866 h 2667000"/>
              <a:gd name="connsiteX2" fmla="*/ 897950 w 1422883"/>
              <a:gd name="connsiteY2" fmla="*/ 431800 h 2667000"/>
              <a:gd name="connsiteX3" fmla="*/ 881017 w 1422883"/>
              <a:gd name="connsiteY3" fmla="*/ 541866 h 2667000"/>
              <a:gd name="connsiteX4" fmla="*/ 762483 w 1422883"/>
              <a:gd name="connsiteY4" fmla="*/ 812800 h 2667000"/>
              <a:gd name="connsiteX5" fmla="*/ 711683 w 1422883"/>
              <a:gd name="connsiteY5" fmla="*/ 1024466 h 2667000"/>
              <a:gd name="connsiteX6" fmla="*/ 737083 w 1422883"/>
              <a:gd name="connsiteY6" fmla="*/ 1227666 h 2667000"/>
              <a:gd name="connsiteX7" fmla="*/ 779417 w 1422883"/>
              <a:gd name="connsiteY7" fmla="*/ 1413933 h 2667000"/>
              <a:gd name="connsiteX8" fmla="*/ 804817 w 1422883"/>
              <a:gd name="connsiteY8" fmla="*/ 1515533 h 2667000"/>
              <a:gd name="connsiteX9" fmla="*/ 720150 w 1422883"/>
              <a:gd name="connsiteY9" fmla="*/ 1651000 h 2667000"/>
              <a:gd name="connsiteX10" fmla="*/ 567750 w 1422883"/>
              <a:gd name="connsiteY10" fmla="*/ 1786466 h 2667000"/>
              <a:gd name="connsiteX11" fmla="*/ 593150 w 1422883"/>
              <a:gd name="connsiteY11" fmla="*/ 1921933 h 2667000"/>
              <a:gd name="connsiteX12" fmla="*/ 669350 w 1422883"/>
              <a:gd name="connsiteY12" fmla="*/ 1972733 h 2667000"/>
              <a:gd name="connsiteX13" fmla="*/ 745550 w 1422883"/>
              <a:gd name="connsiteY13" fmla="*/ 2015066 h 2667000"/>
              <a:gd name="connsiteX14" fmla="*/ 796350 w 1422883"/>
              <a:gd name="connsiteY14" fmla="*/ 2065866 h 2667000"/>
              <a:gd name="connsiteX15" fmla="*/ 830217 w 1422883"/>
              <a:gd name="connsiteY15" fmla="*/ 2192866 h 2667000"/>
              <a:gd name="connsiteX16" fmla="*/ 628468 w 1422883"/>
              <a:gd name="connsiteY16" fmla="*/ 2199463 h 2667000"/>
              <a:gd name="connsiteX17" fmla="*/ 627017 w 1422883"/>
              <a:gd name="connsiteY17" fmla="*/ 2667000 h 2667000"/>
              <a:gd name="connsiteX18" fmla="*/ 558477 w 1422883"/>
              <a:gd name="connsiteY18" fmla="*/ 2277949 h 2667000"/>
              <a:gd name="connsiteX19" fmla="*/ 435347 w 1422883"/>
              <a:gd name="connsiteY19" fmla="*/ 2281689 h 2667000"/>
              <a:gd name="connsiteX20" fmla="*/ 326329 w 1422883"/>
              <a:gd name="connsiteY20" fmla="*/ 2411598 h 2667000"/>
              <a:gd name="connsiteX21" fmla="*/ 212150 w 1422883"/>
              <a:gd name="connsiteY21" fmla="*/ 2252133 h 2667000"/>
              <a:gd name="connsiteX22" fmla="*/ 145868 w 1422883"/>
              <a:gd name="connsiteY22" fmla="*/ 2178063 h 2667000"/>
              <a:gd name="connsiteX23" fmla="*/ 0 w 1422883"/>
              <a:gd name="connsiteY23" fmla="*/ 2104616 h 2667000"/>
              <a:gd name="connsiteX24" fmla="*/ 26851 w 1422883"/>
              <a:gd name="connsiteY24" fmla="*/ 2081605 h 2667000"/>
              <a:gd name="connsiteX25" fmla="*/ 18304 w 1422883"/>
              <a:gd name="connsiteY25" fmla="*/ 2040103 h 2667000"/>
              <a:gd name="connsiteX26" fmla="*/ 80716 w 1422883"/>
              <a:gd name="connsiteY26" fmla="*/ 1945775 h 2667000"/>
              <a:gd name="connsiteX27" fmla="*/ 119017 w 1422883"/>
              <a:gd name="connsiteY27" fmla="*/ 1744133 h 2667000"/>
              <a:gd name="connsiteX28" fmla="*/ 34350 w 1422883"/>
              <a:gd name="connsiteY28" fmla="*/ 1295400 h 2667000"/>
              <a:gd name="connsiteX29" fmla="*/ 51283 w 1422883"/>
              <a:gd name="connsiteY29" fmla="*/ 1185333 h 2667000"/>
              <a:gd name="connsiteX30" fmla="*/ 237550 w 1422883"/>
              <a:gd name="connsiteY30" fmla="*/ 872066 h 2667000"/>
              <a:gd name="connsiteX31" fmla="*/ 322217 w 1422883"/>
              <a:gd name="connsiteY31" fmla="*/ 651933 h 2667000"/>
              <a:gd name="connsiteX32" fmla="*/ 542350 w 1422883"/>
              <a:gd name="connsiteY32" fmla="*/ 414866 h 2667000"/>
              <a:gd name="connsiteX33" fmla="*/ 694750 w 1422883"/>
              <a:gd name="connsiteY33" fmla="*/ 304800 h 2667000"/>
              <a:gd name="connsiteX34" fmla="*/ 770950 w 1422883"/>
              <a:gd name="connsiteY34" fmla="*/ 270933 h 2667000"/>
              <a:gd name="connsiteX35" fmla="*/ 957217 w 1422883"/>
              <a:gd name="connsiteY35" fmla="*/ 110066 h 2667000"/>
              <a:gd name="connsiteX36" fmla="*/ 1084217 w 1422883"/>
              <a:gd name="connsiteY36" fmla="*/ 0 h 2667000"/>
              <a:gd name="connsiteX37" fmla="*/ 1422883 w 1422883"/>
              <a:gd name="connsiteY37" fmla="*/ 16933 h 2667000"/>
              <a:gd name="connsiteX0" fmla="*/ 1422883 w 1422883"/>
              <a:gd name="connsiteY0" fmla="*/ 16933 h 2411598"/>
              <a:gd name="connsiteX1" fmla="*/ 1160417 w 1422883"/>
              <a:gd name="connsiteY1" fmla="*/ 287866 h 2411598"/>
              <a:gd name="connsiteX2" fmla="*/ 897950 w 1422883"/>
              <a:gd name="connsiteY2" fmla="*/ 431800 h 2411598"/>
              <a:gd name="connsiteX3" fmla="*/ 881017 w 1422883"/>
              <a:gd name="connsiteY3" fmla="*/ 541866 h 2411598"/>
              <a:gd name="connsiteX4" fmla="*/ 762483 w 1422883"/>
              <a:gd name="connsiteY4" fmla="*/ 812800 h 2411598"/>
              <a:gd name="connsiteX5" fmla="*/ 711683 w 1422883"/>
              <a:gd name="connsiteY5" fmla="*/ 1024466 h 2411598"/>
              <a:gd name="connsiteX6" fmla="*/ 737083 w 1422883"/>
              <a:gd name="connsiteY6" fmla="*/ 1227666 h 2411598"/>
              <a:gd name="connsiteX7" fmla="*/ 779417 w 1422883"/>
              <a:gd name="connsiteY7" fmla="*/ 1413933 h 2411598"/>
              <a:gd name="connsiteX8" fmla="*/ 804817 w 1422883"/>
              <a:gd name="connsiteY8" fmla="*/ 1515533 h 2411598"/>
              <a:gd name="connsiteX9" fmla="*/ 720150 w 1422883"/>
              <a:gd name="connsiteY9" fmla="*/ 1651000 h 2411598"/>
              <a:gd name="connsiteX10" fmla="*/ 567750 w 1422883"/>
              <a:gd name="connsiteY10" fmla="*/ 1786466 h 2411598"/>
              <a:gd name="connsiteX11" fmla="*/ 593150 w 1422883"/>
              <a:gd name="connsiteY11" fmla="*/ 1921933 h 2411598"/>
              <a:gd name="connsiteX12" fmla="*/ 669350 w 1422883"/>
              <a:gd name="connsiteY12" fmla="*/ 1972733 h 2411598"/>
              <a:gd name="connsiteX13" fmla="*/ 745550 w 1422883"/>
              <a:gd name="connsiteY13" fmla="*/ 2015066 h 2411598"/>
              <a:gd name="connsiteX14" fmla="*/ 796350 w 1422883"/>
              <a:gd name="connsiteY14" fmla="*/ 2065866 h 2411598"/>
              <a:gd name="connsiteX15" fmla="*/ 830217 w 1422883"/>
              <a:gd name="connsiteY15" fmla="*/ 2192866 h 2411598"/>
              <a:gd name="connsiteX16" fmla="*/ 628468 w 1422883"/>
              <a:gd name="connsiteY16" fmla="*/ 2199463 h 2411598"/>
              <a:gd name="connsiteX17" fmla="*/ 558477 w 1422883"/>
              <a:gd name="connsiteY17" fmla="*/ 2277949 h 2411598"/>
              <a:gd name="connsiteX18" fmla="*/ 435347 w 1422883"/>
              <a:gd name="connsiteY18" fmla="*/ 2281689 h 2411598"/>
              <a:gd name="connsiteX19" fmla="*/ 326329 w 1422883"/>
              <a:gd name="connsiteY19" fmla="*/ 2411598 h 2411598"/>
              <a:gd name="connsiteX20" fmla="*/ 212150 w 1422883"/>
              <a:gd name="connsiteY20" fmla="*/ 2252133 h 2411598"/>
              <a:gd name="connsiteX21" fmla="*/ 145868 w 1422883"/>
              <a:gd name="connsiteY21" fmla="*/ 2178063 h 2411598"/>
              <a:gd name="connsiteX22" fmla="*/ 0 w 1422883"/>
              <a:gd name="connsiteY22" fmla="*/ 2104616 h 2411598"/>
              <a:gd name="connsiteX23" fmla="*/ 26851 w 1422883"/>
              <a:gd name="connsiteY23" fmla="*/ 2081605 h 2411598"/>
              <a:gd name="connsiteX24" fmla="*/ 18304 w 1422883"/>
              <a:gd name="connsiteY24" fmla="*/ 2040103 h 2411598"/>
              <a:gd name="connsiteX25" fmla="*/ 80716 w 1422883"/>
              <a:gd name="connsiteY25" fmla="*/ 1945775 h 2411598"/>
              <a:gd name="connsiteX26" fmla="*/ 119017 w 1422883"/>
              <a:gd name="connsiteY26" fmla="*/ 1744133 h 2411598"/>
              <a:gd name="connsiteX27" fmla="*/ 34350 w 1422883"/>
              <a:gd name="connsiteY27" fmla="*/ 1295400 h 2411598"/>
              <a:gd name="connsiteX28" fmla="*/ 51283 w 1422883"/>
              <a:gd name="connsiteY28" fmla="*/ 1185333 h 2411598"/>
              <a:gd name="connsiteX29" fmla="*/ 237550 w 1422883"/>
              <a:gd name="connsiteY29" fmla="*/ 872066 h 2411598"/>
              <a:gd name="connsiteX30" fmla="*/ 322217 w 1422883"/>
              <a:gd name="connsiteY30" fmla="*/ 651933 h 2411598"/>
              <a:gd name="connsiteX31" fmla="*/ 542350 w 1422883"/>
              <a:gd name="connsiteY31" fmla="*/ 414866 h 2411598"/>
              <a:gd name="connsiteX32" fmla="*/ 694750 w 1422883"/>
              <a:gd name="connsiteY32" fmla="*/ 304800 h 2411598"/>
              <a:gd name="connsiteX33" fmla="*/ 770950 w 1422883"/>
              <a:gd name="connsiteY33" fmla="*/ 270933 h 2411598"/>
              <a:gd name="connsiteX34" fmla="*/ 957217 w 1422883"/>
              <a:gd name="connsiteY34" fmla="*/ 110066 h 2411598"/>
              <a:gd name="connsiteX35" fmla="*/ 1084217 w 1422883"/>
              <a:gd name="connsiteY35" fmla="*/ 0 h 2411598"/>
              <a:gd name="connsiteX36" fmla="*/ 1422883 w 1422883"/>
              <a:gd name="connsiteY36" fmla="*/ 16933 h 2411598"/>
              <a:gd name="connsiteX0" fmla="*/ 1422883 w 1422883"/>
              <a:gd name="connsiteY0" fmla="*/ 16933 h 2411598"/>
              <a:gd name="connsiteX1" fmla="*/ 1160417 w 1422883"/>
              <a:gd name="connsiteY1" fmla="*/ 287866 h 2411598"/>
              <a:gd name="connsiteX2" fmla="*/ 897950 w 1422883"/>
              <a:gd name="connsiteY2" fmla="*/ 431800 h 2411598"/>
              <a:gd name="connsiteX3" fmla="*/ 881017 w 1422883"/>
              <a:gd name="connsiteY3" fmla="*/ 541866 h 2411598"/>
              <a:gd name="connsiteX4" fmla="*/ 762483 w 1422883"/>
              <a:gd name="connsiteY4" fmla="*/ 812800 h 2411598"/>
              <a:gd name="connsiteX5" fmla="*/ 711683 w 1422883"/>
              <a:gd name="connsiteY5" fmla="*/ 1024466 h 2411598"/>
              <a:gd name="connsiteX6" fmla="*/ 737083 w 1422883"/>
              <a:gd name="connsiteY6" fmla="*/ 1227666 h 2411598"/>
              <a:gd name="connsiteX7" fmla="*/ 779417 w 1422883"/>
              <a:gd name="connsiteY7" fmla="*/ 1413933 h 2411598"/>
              <a:gd name="connsiteX8" fmla="*/ 804817 w 1422883"/>
              <a:gd name="connsiteY8" fmla="*/ 1515533 h 2411598"/>
              <a:gd name="connsiteX9" fmla="*/ 720150 w 1422883"/>
              <a:gd name="connsiteY9" fmla="*/ 1651000 h 2411598"/>
              <a:gd name="connsiteX10" fmla="*/ 567750 w 1422883"/>
              <a:gd name="connsiteY10" fmla="*/ 1786466 h 2411598"/>
              <a:gd name="connsiteX11" fmla="*/ 593150 w 1422883"/>
              <a:gd name="connsiteY11" fmla="*/ 1921933 h 2411598"/>
              <a:gd name="connsiteX12" fmla="*/ 669350 w 1422883"/>
              <a:gd name="connsiteY12" fmla="*/ 1972733 h 2411598"/>
              <a:gd name="connsiteX13" fmla="*/ 745550 w 1422883"/>
              <a:gd name="connsiteY13" fmla="*/ 2015066 h 2411598"/>
              <a:gd name="connsiteX14" fmla="*/ 796350 w 1422883"/>
              <a:gd name="connsiteY14" fmla="*/ 2065866 h 2411598"/>
              <a:gd name="connsiteX15" fmla="*/ 651692 w 1422883"/>
              <a:gd name="connsiteY15" fmla="*/ 2134898 h 2411598"/>
              <a:gd name="connsiteX16" fmla="*/ 628468 w 1422883"/>
              <a:gd name="connsiteY16" fmla="*/ 2199463 h 2411598"/>
              <a:gd name="connsiteX17" fmla="*/ 558477 w 1422883"/>
              <a:gd name="connsiteY17" fmla="*/ 2277949 h 2411598"/>
              <a:gd name="connsiteX18" fmla="*/ 435347 w 1422883"/>
              <a:gd name="connsiteY18" fmla="*/ 2281689 h 2411598"/>
              <a:gd name="connsiteX19" fmla="*/ 326329 w 1422883"/>
              <a:gd name="connsiteY19" fmla="*/ 2411598 h 2411598"/>
              <a:gd name="connsiteX20" fmla="*/ 212150 w 1422883"/>
              <a:gd name="connsiteY20" fmla="*/ 2252133 h 2411598"/>
              <a:gd name="connsiteX21" fmla="*/ 145868 w 1422883"/>
              <a:gd name="connsiteY21" fmla="*/ 2178063 h 2411598"/>
              <a:gd name="connsiteX22" fmla="*/ 0 w 1422883"/>
              <a:gd name="connsiteY22" fmla="*/ 2104616 h 2411598"/>
              <a:gd name="connsiteX23" fmla="*/ 26851 w 1422883"/>
              <a:gd name="connsiteY23" fmla="*/ 2081605 h 2411598"/>
              <a:gd name="connsiteX24" fmla="*/ 18304 w 1422883"/>
              <a:gd name="connsiteY24" fmla="*/ 2040103 h 2411598"/>
              <a:gd name="connsiteX25" fmla="*/ 80716 w 1422883"/>
              <a:gd name="connsiteY25" fmla="*/ 1945775 h 2411598"/>
              <a:gd name="connsiteX26" fmla="*/ 119017 w 1422883"/>
              <a:gd name="connsiteY26" fmla="*/ 1744133 h 2411598"/>
              <a:gd name="connsiteX27" fmla="*/ 34350 w 1422883"/>
              <a:gd name="connsiteY27" fmla="*/ 1295400 h 2411598"/>
              <a:gd name="connsiteX28" fmla="*/ 51283 w 1422883"/>
              <a:gd name="connsiteY28" fmla="*/ 1185333 h 2411598"/>
              <a:gd name="connsiteX29" fmla="*/ 237550 w 1422883"/>
              <a:gd name="connsiteY29" fmla="*/ 872066 h 2411598"/>
              <a:gd name="connsiteX30" fmla="*/ 322217 w 1422883"/>
              <a:gd name="connsiteY30" fmla="*/ 651933 h 2411598"/>
              <a:gd name="connsiteX31" fmla="*/ 542350 w 1422883"/>
              <a:gd name="connsiteY31" fmla="*/ 414866 h 2411598"/>
              <a:gd name="connsiteX32" fmla="*/ 694750 w 1422883"/>
              <a:gd name="connsiteY32" fmla="*/ 304800 h 2411598"/>
              <a:gd name="connsiteX33" fmla="*/ 770950 w 1422883"/>
              <a:gd name="connsiteY33" fmla="*/ 270933 h 2411598"/>
              <a:gd name="connsiteX34" fmla="*/ 957217 w 1422883"/>
              <a:gd name="connsiteY34" fmla="*/ 110066 h 2411598"/>
              <a:gd name="connsiteX35" fmla="*/ 1084217 w 1422883"/>
              <a:gd name="connsiteY35" fmla="*/ 0 h 2411598"/>
              <a:gd name="connsiteX36" fmla="*/ 1422883 w 1422883"/>
              <a:gd name="connsiteY36" fmla="*/ 16933 h 2411598"/>
              <a:gd name="connsiteX0" fmla="*/ 1422883 w 1422883"/>
              <a:gd name="connsiteY0" fmla="*/ 16933 h 2411598"/>
              <a:gd name="connsiteX1" fmla="*/ 1160417 w 1422883"/>
              <a:gd name="connsiteY1" fmla="*/ 287866 h 2411598"/>
              <a:gd name="connsiteX2" fmla="*/ 897950 w 1422883"/>
              <a:gd name="connsiteY2" fmla="*/ 431800 h 2411598"/>
              <a:gd name="connsiteX3" fmla="*/ 881017 w 1422883"/>
              <a:gd name="connsiteY3" fmla="*/ 541866 h 2411598"/>
              <a:gd name="connsiteX4" fmla="*/ 762483 w 1422883"/>
              <a:gd name="connsiteY4" fmla="*/ 812800 h 2411598"/>
              <a:gd name="connsiteX5" fmla="*/ 711683 w 1422883"/>
              <a:gd name="connsiteY5" fmla="*/ 1024466 h 2411598"/>
              <a:gd name="connsiteX6" fmla="*/ 737083 w 1422883"/>
              <a:gd name="connsiteY6" fmla="*/ 1227666 h 2411598"/>
              <a:gd name="connsiteX7" fmla="*/ 779417 w 1422883"/>
              <a:gd name="connsiteY7" fmla="*/ 1413933 h 2411598"/>
              <a:gd name="connsiteX8" fmla="*/ 804817 w 1422883"/>
              <a:gd name="connsiteY8" fmla="*/ 1515533 h 2411598"/>
              <a:gd name="connsiteX9" fmla="*/ 720150 w 1422883"/>
              <a:gd name="connsiteY9" fmla="*/ 1651000 h 2411598"/>
              <a:gd name="connsiteX10" fmla="*/ 567750 w 1422883"/>
              <a:gd name="connsiteY10" fmla="*/ 1786466 h 2411598"/>
              <a:gd name="connsiteX11" fmla="*/ 593150 w 1422883"/>
              <a:gd name="connsiteY11" fmla="*/ 1921933 h 2411598"/>
              <a:gd name="connsiteX12" fmla="*/ 669350 w 1422883"/>
              <a:gd name="connsiteY12" fmla="*/ 1972733 h 2411598"/>
              <a:gd name="connsiteX13" fmla="*/ 745550 w 1422883"/>
              <a:gd name="connsiteY13" fmla="*/ 2015066 h 2411598"/>
              <a:gd name="connsiteX14" fmla="*/ 651692 w 1422883"/>
              <a:gd name="connsiteY14" fmla="*/ 2134898 h 2411598"/>
              <a:gd name="connsiteX15" fmla="*/ 628468 w 1422883"/>
              <a:gd name="connsiteY15" fmla="*/ 2199463 h 2411598"/>
              <a:gd name="connsiteX16" fmla="*/ 558477 w 1422883"/>
              <a:gd name="connsiteY16" fmla="*/ 2277949 h 2411598"/>
              <a:gd name="connsiteX17" fmla="*/ 435347 w 1422883"/>
              <a:gd name="connsiteY17" fmla="*/ 2281689 h 2411598"/>
              <a:gd name="connsiteX18" fmla="*/ 326329 w 1422883"/>
              <a:gd name="connsiteY18" fmla="*/ 2411598 h 2411598"/>
              <a:gd name="connsiteX19" fmla="*/ 212150 w 1422883"/>
              <a:gd name="connsiteY19" fmla="*/ 2252133 h 2411598"/>
              <a:gd name="connsiteX20" fmla="*/ 145868 w 1422883"/>
              <a:gd name="connsiteY20" fmla="*/ 2178063 h 2411598"/>
              <a:gd name="connsiteX21" fmla="*/ 0 w 1422883"/>
              <a:gd name="connsiteY21" fmla="*/ 2104616 h 2411598"/>
              <a:gd name="connsiteX22" fmla="*/ 26851 w 1422883"/>
              <a:gd name="connsiteY22" fmla="*/ 2081605 h 2411598"/>
              <a:gd name="connsiteX23" fmla="*/ 18304 w 1422883"/>
              <a:gd name="connsiteY23" fmla="*/ 2040103 h 2411598"/>
              <a:gd name="connsiteX24" fmla="*/ 80716 w 1422883"/>
              <a:gd name="connsiteY24" fmla="*/ 1945775 h 2411598"/>
              <a:gd name="connsiteX25" fmla="*/ 119017 w 1422883"/>
              <a:gd name="connsiteY25" fmla="*/ 1744133 h 2411598"/>
              <a:gd name="connsiteX26" fmla="*/ 34350 w 1422883"/>
              <a:gd name="connsiteY26" fmla="*/ 1295400 h 2411598"/>
              <a:gd name="connsiteX27" fmla="*/ 51283 w 1422883"/>
              <a:gd name="connsiteY27" fmla="*/ 1185333 h 2411598"/>
              <a:gd name="connsiteX28" fmla="*/ 237550 w 1422883"/>
              <a:gd name="connsiteY28" fmla="*/ 872066 h 2411598"/>
              <a:gd name="connsiteX29" fmla="*/ 322217 w 1422883"/>
              <a:gd name="connsiteY29" fmla="*/ 651933 h 2411598"/>
              <a:gd name="connsiteX30" fmla="*/ 542350 w 1422883"/>
              <a:gd name="connsiteY30" fmla="*/ 414866 h 2411598"/>
              <a:gd name="connsiteX31" fmla="*/ 694750 w 1422883"/>
              <a:gd name="connsiteY31" fmla="*/ 304800 h 2411598"/>
              <a:gd name="connsiteX32" fmla="*/ 770950 w 1422883"/>
              <a:gd name="connsiteY32" fmla="*/ 270933 h 2411598"/>
              <a:gd name="connsiteX33" fmla="*/ 957217 w 1422883"/>
              <a:gd name="connsiteY33" fmla="*/ 110066 h 2411598"/>
              <a:gd name="connsiteX34" fmla="*/ 1084217 w 1422883"/>
              <a:gd name="connsiteY34" fmla="*/ 0 h 2411598"/>
              <a:gd name="connsiteX35" fmla="*/ 1422883 w 1422883"/>
              <a:gd name="connsiteY35" fmla="*/ 16933 h 2411598"/>
              <a:gd name="connsiteX0" fmla="*/ 1422883 w 1422883"/>
              <a:gd name="connsiteY0" fmla="*/ 16933 h 2411598"/>
              <a:gd name="connsiteX1" fmla="*/ 1160417 w 1422883"/>
              <a:gd name="connsiteY1" fmla="*/ 287866 h 2411598"/>
              <a:gd name="connsiteX2" fmla="*/ 897950 w 1422883"/>
              <a:gd name="connsiteY2" fmla="*/ 431800 h 2411598"/>
              <a:gd name="connsiteX3" fmla="*/ 881017 w 1422883"/>
              <a:gd name="connsiteY3" fmla="*/ 541866 h 2411598"/>
              <a:gd name="connsiteX4" fmla="*/ 762483 w 1422883"/>
              <a:gd name="connsiteY4" fmla="*/ 812800 h 2411598"/>
              <a:gd name="connsiteX5" fmla="*/ 711683 w 1422883"/>
              <a:gd name="connsiteY5" fmla="*/ 1024466 h 2411598"/>
              <a:gd name="connsiteX6" fmla="*/ 737083 w 1422883"/>
              <a:gd name="connsiteY6" fmla="*/ 1227666 h 2411598"/>
              <a:gd name="connsiteX7" fmla="*/ 779417 w 1422883"/>
              <a:gd name="connsiteY7" fmla="*/ 1413933 h 2411598"/>
              <a:gd name="connsiteX8" fmla="*/ 804817 w 1422883"/>
              <a:gd name="connsiteY8" fmla="*/ 1515533 h 2411598"/>
              <a:gd name="connsiteX9" fmla="*/ 720150 w 1422883"/>
              <a:gd name="connsiteY9" fmla="*/ 1651000 h 2411598"/>
              <a:gd name="connsiteX10" fmla="*/ 567750 w 1422883"/>
              <a:gd name="connsiteY10" fmla="*/ 1786466 h 2411598"/>
              <a:gd name="connsiteX11" fmla="*/ 593150 w 1422883"/>
              <a:gd name="connsiteY11" fmla="*/ 1921933 h 2411598"/>
              <a:gd name="connsiteX12" fmla="*/ 669350 w 1422883"/>
              <a:gd name="connsiteY12" fmla="*/ 1972733 h 2411598"/>
              <a:gd name="connsiteX13" fmla="*/ 686041 w 1422883"/>
              <a:gd name="connsiteY13" fmla="*/ 2037609 h 2411598"/>
              <a:gd name="connsiteX14" fmla="*/ 651692 w 1422883"/>
              <a:gd name="connsiteY14" fmla="*/ 2134898 h 2411598"/>
              <a:gd name="connsiteX15" fmla="*/ 628468 w 1422883"/>
              <a:gd name="connsiteY15" fmla="*/ 2199463 h 2411598"/>
              <a:gd name="connsiteX16" fmla="*/ 558477 w 1422883"/>
              <a:gd name="connsiteY16" fmla="*/ 2277949 h 2411598"/>
              <a:gd name="connsiteX17" fmla="*/ 435347 w 1422883"/>
              <a:gd name="connsiteY17" fmla="*/ 2281689 h 2411598"/>
              <a:gd name="connsiteX18" fmla="*/ 326329 w 1422883"/>
              <a:gd name="connsiteY18" fmla="*/ 2411598 h 2411598"/>
              <a:gd name="connsiteX19" fmla="*/ 212150 w 1422883"/>
              <a:gd name="connsiteY19" fmla="*/ 2252133 h 2411598"/>
              <a:gd name="connsiteX20" fmla="*/ 145868 w 1422883"/>
              <a:gd name="connsiteY20" fmla="*/ 2178063 h 2411598"/>
              <a:gd name="connsiteX21" fmla="*/ 0 w 1422883"/>
              <a:gd name="connsiteY21" fmla="*/ 2104616 h 2411598"/>
              <a:gd name="connsiteX22" fmla="*/ 26851 w 1422883"/>
              <a:gd name="connsiteY22" fmla="*/ 2081605 h 2411598"/>
              <a:gd name="connsiteX23" fmla="*/ 18304 w 1422883"/>
              <a:gd name="connsiteY23" fmla="*/ 2040103 h 2411598"/>
              <a:gd name="connsiteX24" fmla="*/ 80716 w 1422883"/>
              <a:gd name="connsiteY24" fmla="*/ 1945775 h 2411598"/>
              <a:gd name="connsiteX25" fmla="*/ 119017 w 1422883"/>
              <a:gd name="connsiteY25" fmla="*/ 1744133 h 2411598"/>
              <a:gd name="connsiteX26" fmla="*/ 34350 w 1422883"/>
              <a:gd name="connsiteY26" fmla="*/ 1295400 h 2411598"/>
              <a:gd name="connsiteX27" fmla="*/ 51283 w 1422883"/>
              <a:gd name="connsiteY27" fmla="*/ 1185333 h 2411598"/>
              <a:gd name="connsiteX28" fmla="*/ 237550 w 1422883"/>
              <a:gd name="connsiteY28" fmla="*/ 872066 h 2411598"/>
              <a:gd name="connsiteX29" fmla="*/ 322217 w 1422883"/>
              <a:gd name="connsiteY29" fmla="*/ 651933 h 2411598"/>
              <a:gd name="connsiteX30" fmla="*/ 542350 w 1422883"/>
              <a:gd name="connsiteY30" fmla="*/ 414866 h 2411598"/>
              <a:gd name="connsiteX31" fmla="*/ 694750 w 1422883"/>
              <a:gd name="connsiteY31" fmla="*/ 304800 h 2411598"/>
              <a:gd name="connsiteX32" fmla="*/ 770950 w 1422883"/>
              <a:gd name="connsiteY32" fmla="*/ 270933 h 2411598"/>
              <a:gd name="connsiteX33" fmla="*/ 957217 w 1422883"/>
              <a:gd name="connsiteY33" fmla="*/ 110066 h 2411598"/>
              <a:gd name="connsiteX34" fmla="*/ 1084217 w 1422883"/>
              <a:gd name="connsiteY34" fmla="*/ 0 h 2411598"/>
              <a:gd name="connsiteX35" fmla="*/ 1422883 w 1422883"/>
              <a:gd name="connsiteY35" fmla="*/ 16933 h 2411598"/>
              <a:gd name="connsiteX0" fmla="*/ 1422883 w 1422883"/>
              <a:gd name="connsiteY0" fmla="*/ 16933 h 2411598"/>
              <a:gd name="connsiteX1" fmla="*/ 1160417 w 1422883"/>
              <a:gd name="connsiteY1" fmla="*/ 287866 h 2411598"/>
              <a:gd name="connsiteX2" fmla="*/ 970683 w 1422883"/>
              <a:gd name="connsiteY2" fmla="*/ 454343 h 2411598"/>
              <a:gd name="connsiteX3" fmla="*/ 881017 w 1422883"/>
              <a:gd name="connsiteY3" fmla="*/ 541866 h 2411598"/>
              <a:gd name="connsiteX4" fmla="*/ 762483 w 1422883"/>
              <a:gd name="connsiteY4" fmla="*/ 812800 h 2411598"/>
              <a:gd name="connsiteX5" fmla="*/ 711683 w 1422883"/>
              <a:gd name="connsiteY5" fmla="*/ 1024466 h 2411598"/>
              <a:gd name="connsiteX6" fmla="*/ 737083 w 1422883"/>
              <a:gd name="connsiteY6" fmla="*/ 1227666 h 2411598"/>
              <a:gd name="connsiteX7" fmla="*/ 779417 w 1422883"/>
              <a:gd name="connsiteY7" fmla="*/ 1413933 h 2411598"/>
              <a:gd name="connsiteX8" fmla="*/ 804817 w 1422883"/>
              <a:gd name="connsiteY8" fmla="*/ 1515533 h 2411598"/>
              <a:gd name="connsiteX9" fmla="*/ 720150 w 1422883"/>
              <a:gd name="connsiteY9" fmla="*/ 1651000 h 2411598"/>
              <a:gd name="connsiteX10" fmla="*/ 567750 w 1422883"/>
              <a:gd name="connsiteY10" fmla="*/ 1786466 h 2411598"/>
              <a:gd name="connsiteX11" fmla="*/ 593150 w 1422883"/>
              <a:gd name="connsiteY11" fmla="*/ 1921933 h 2411598"/>
              <a:gd name="connsiteX12" fmla="*/ 669350 w 1422883"/>
              <a:gd name="connsiteY12" fmla="*/ 1972733 h 2411598"/>
              <a:gd name="connsiteX13" fmla="*/ 686041 w 1422883"/>
              <a:gd name="connsiteY13" fmla="*/ 2037609 h 2411598"/>
              <a:gd name="connsiteX14" fmla="*/ 651692 w 1422883"/>
              <a:gd name="connsiteY14" fmla="*/ 2134898 h 2411598"/>
              <a:gd name="connsiteX15" fmla="*/ 628468 w 1422883"/>
              <a:gd name="connsiteY15" fmla="*/ 2199463 h 2411598"/>
              <a:gd name="connsiteX16" fmla="*/ 558477 w 1422883"/>
              <a:gd name="connsiteY16" fmla="*/ 2277949 h 2411598"/>
              <a:gd name="connsiteX17" fmla="*/ 435347 w 1422883"/>
              <a:gd name="connsiteY17" fmla="*/ 2281689 h 2411598"/>
              <a:gd name="connsiteX18" fmla="*/ 326329 w 1422883"/>
              <a:gd name="connsiteY18" fmla="*/ 2411598 h 2411598"/>
              <a:gd name="connsiteX19" fmla="*/ 212150 w 1422883"/>
              <a:gd name="connsiteY19" fmla="*/ 2252133 h 2411598"/>
              <a:gd name="connsiteX20" fmla="*/ 145868 w 1422883"/>
              <a:gd name="connsiteY20" fmla="*/ 2178063 h 2411598"/>
              <a:gd name="connsiteX21" fmla="*/ 0 w 1422883"/>
              <a:gd name="connsiteY21" fmla="*/ 2104616 h 2411598"/>
              <a:gd name="connsiteX22" fmla="*/ 26851 w 1422883"/>
              <a:gd name="connsiteY22" fmla="*/ 2081605 h 2411598"/>
              <a:gd name="connsiteX23" fmla="*/ 18304 w 1422883"/>
              <a:gd name="connsiteY23" fmla="*/ 2040103 h 2411598"/>
              <a:gd name="connsiteX24" fmla="*/ 80716 w 1422883"/>
              <a:gd name="connsiteY24" fmla="*/ 1945775 h 2411598"/>
              <a:gd name="connsiteX25" fmla="*/ 119017 w 1422883"/>
              <a:gd name="connsiteY25" fmla="*/ 1744133 h 2411598"/>
              <a:gd name="connsiteX26" fmla="*/ 34350 w 1422883"/>
              <a:gd name="connsiteY26" fmla="*/ 1295400 h 2411598"/>
              <a:gd name="connsiteX27" fmla="*/ 51283 w 1422883"/>
              <a:gd name="connsiteY27" fmla="*/ 1185333 h 2411598"/>
              <a:gd name="connsiteX28" fmla="*/ 237550 w 1422883"/>
              <a:gd name="connsiteY28" fmla="*/ 872066 h 2411598"/>
              <a:gd name="connsiteX29" fmla="*/ 322217 w 1422883"/>
              <a:gd name="connsiteY29" fmla="*/ 651933 h 2411598"/>
              <a:gd name="connsiteX30" fmla="*/ 542350 w 1422883"/>
              <a:gd name="connsiteY30" fmla="*/ 414866 h 2411598"/>
              <a:gd name="connsiteX31" fmla="*/ 694750 w 1422883"/>
              <a:gd name="connsiteY31" fmla="*/ 304800 h 2411598"/>
              <a:gd name="connsiteX32" fmla="*/ 770950 w 1422883"/>
              <a:gd name="connsiteY32" fmla="*/ 270933 h 2411598"/>
              <a:gd name="connsiteX33" fmla="*/ 957217 w 1422883"/>
              <a:gd name="connsiteY33" fmla="*/ 110066 h 2411598"/>
              <a:gd name="connsiteX34" fmla="*/ 1084217 w 1422883"/>
              <a:gd name="connsiteY34" fmla="*/ 0 h 2411598"/>
              <a:gd name="connsiteX35" fmla="*/ 1422883 w 1422883"/>
              <a:gd name="connsiteY35" fmla="*/ 16933 h 2411598"/>
              <a:gd name="connsiteX0" fmla="*/ 1422883 w 1422883"/>
              <a:gd name="connsiteY0" fmla="*/ 16933 h 2411598"/>
              <a:gd name="connsiteX1" fmla="*/ 1160417 w 1422883"/>
              <a:gd name="connsiteY1" fmla="*/ 287866 h 2411598"/>
              <a:gd name="connsiteX2" fmla="*/ 970683 w 1422883"/>
              <a:gd name="connsiteY2" fmla="*/ 454343 h 2411598"/>
              <a:gd name="connsiteX3" fmla="*/ 894241 w 1422883"/>
              <a:gd name="connsiteY3" fmla="*/ 570850 h 2411598"/>
              <a:gd name="connsiteX4" fmla="*/ 762483 w 1422883"/>
              <a:gd name="connsiteY4" fmla="*/ 812800 h 2411598"/>
              <a:gd name="connsiteX5" fmla="*/ 711683 w 1422883"/>
              <a:gd name="connsiteY5" fmla="*/ 1024466 h 2411598"/>
              <a:gd name="connsiteX6" fmla="*/ 737083 w 1422883"/>
              <a:gd name="connsiteY6" fmla="*/ 1227666 h 2411598"/>
              <a:gd name="connsiteX7" fmla="*/ 779417 w 1422883"/>
              <a:gd name="connsiteY7" fmla="*/ 1413933 h 2411598"/>
              <a:gd name="connsiteX8" fmla="*/ 804817 w 1422883"/>
              <a:gd name="connsiteY8" fmla="*/ 1515533 h 2411598"/>
              <a:gd name="connsiteX9" fmla="*/ 720150 w 1422883"/>
              <a:gd name="connsiteY9" fmla="*/ 1651000 h 2411598"/>
              <a:gd name="connsiteX10" fmla="*/ 567750 w 1422883"/>
              <a:gd name="connsiteY10" fmla="*/ 1786466 h 2411598"/>
              <a:gd name="connsiteX11" fmla="*/ 593150 w 1422883"/>
              <a:gd name="connsiteY11" fmla="*/ 1921933 h 2411598"/>
              <a:gd name="connsiteX12" fmla="*/ 669350 w 1422883"/>
              <a:gd name="connsiteY12" fmla="*/ 1972733 h 2411598"/>
              <a:gd name="connsiteX13" fmla="*/ 686041 w 1422883"/>
              <a:gd name="connsiteY13" fmla="*/ 2037609 h 2411598"/>
              <a:gd name="connsiteX14" fmla="*/ 651692 w 1422883"/>
              <a:gd name="connsiteY14" fmla="*/ 2134898 h 2411598"/>
              <a:gd name="connsiteX15" fmla="*/ 628468 w 1422883"/>
              <a:gd name="connsiteY15" fmla="*/ 2199463 h 2411598"/>
              <a:gd name="connsiteX16" fmla="*/ 558477 w 1422883"/>
              <a:gd name="connsiteY16" fmla="*/ 2277949 h 2411598"/>
              <a:gd name="connsiteX17" fmla="*/ 435347 w 1422883"/>
              <a:gd name="connsiteY17" fmla="*/ 2281689 h 2411598"/>
              <a:gd name="connsiteX18" fmla="*/ 326329 w 1422883"/>
              <a:gd name="connsiteY18" fmla="*/ 2411598 h 2411598"/>
              <a:gd name="connsiteX19" fmla="*/ 212150 w 1422883"/>
              <a:gd name="connsiteY19" fmla="*/ 2252133 h 2411598"/>
              <a:gd name="connsiteX20" fmla="*/ 145868 w 1422883"/>
              <a:gd name="connsiteY20" fmla="*/ 2178063 h 2411598"/>
              <a:gd name="connsiteX21" fmla="*/ 0 w 1422883"/>
              <a:gd name="connsiteY21" fmla="*/ 2104616 h 2411598"/>
              <a:gd name="connsiteX22" fmla="*/ 26851 w 1422883"/>
              <a:gd name="connsiteY22" fmla="*/ 2081605 h 2411598"/>
              <a:gd name="connsiteX23" fmla="*/ 18304 w 1422883"/>
              <a:gd name="connsiteY23" fmla="*/ 2040103 h 2411598"/>
              <a:gd name="connsiteX24" fmla="*/ 80716 w 1422883"/>
              <a:gd name="connsiteY24" fmla="*/ 1945775 h 2411598"/>
              <a:gd name="connsiteX25" fmla="*/ 119017 w 1422883"/>
              <a:gd name="connsiteY25" fmla="*/ 1744133 h 2411598"/>
              <a:gd name="connsiteX26" fmla="*/ 34350 w 1422883"/>
              <a:gd name="connsiteY26" fmla="*/ 1295400 h 2411598"/>
              <a:gd name="connsiteX27" fmla="*/ 51283 w 1422883"/>
              <a:gd name="connsiteY27" fmla="*/ 1185333 h 2411598"/>
              <a:gd name="connsiteX28" fmla="*/ 237550 w 1422883"/>
              <a:gd name="connsiteY28" fmla="*/ 872066 h 2411598"/>
              <a:gd name="connsiteX29" fmla="*/ 322217 w 1422883"/>
              <a:gd name="connsiteY29" fmla="*/ 651933 h 2411598"/>
              <a:gd name="connsiteX30" fmla="*/ 542350 w 1422883"/>
              <a:gd name="connsiteY30" fmla="*/ 414866 h 2411598"/>
              <a:gd name="connsiteX31" fmla="*/ 694750 w 1422883"/>
              <a:gd name="connsiteY31" fmla="*/ 304800 h 2411598"/>
              <a:gd name="connsiteX32" fmla="*/ 770950 w 1422883"/>
              <a:gd name="connsiteY32" fmla="*/ 270933 h 2411598"/>
              <a:gd name="connsiteX33" fmla="*/ 957217 w 1422883"/>
              <a:gd name="connsiteY33" fmla="*/ 110066 h 2411598"/>
              <a:gd name="connsiteX34" fmla="*/ 1084217 w 1422883"/>
              <a:gd name="connsiteY34" fmla="*/ 0 h 2411598"/>
              <a:gd name="connsiteX35" fmla="*/ 1422883 w 1422883"/>
              <a:gd name="connsiteY35" fmla="*/ 16933 h 2411598"/>
              <a:gd name="connsiteX0" fmla="*/ 1422883 w 1422883"/>
              <a:gd name="connsiteY0" fmla="*/ 16933 h 2411598"/>
              <a:gd name="connsiteX1" fmla="*/ 1160417 w 1422883"/>
              <a:gd name="connsiteY1" fmla="*/ 287866 h 2411598"/>
              <a:gd name="connsiteX2" fmla="*/ 970683 w 1422883"/>
              <a:gd name="connsiteY2" fmla="*/ 454343 h 2411598"/>
              <a:gd name="connsiteX3" fmla="*/ 894241 w 1422883"/>
              <a:gd name="connsiteY3" fmla="*/ 570850 h 2411598"/>
              <a:gd name="connsiteX4" fmla="*/ 762483 w 1422883"/>
              <a:gd name="connsiteY4" fmla="*/ 812800 h 2411598"/>
              <a:gd name="connsiteX5" fmla="*/ 625726 w 1422883"/>
              <a:gd name="connsiteY5" fmla="*/ 1027686 h 2411598"/>
              <a:gd name="connsiteX6" fmla="*/ 737083 w 1422883"/>
              <a:gd name="connsiteY6" fmla="*/ 1227666 h 2411598"/>
              <a:gd name="connsiteX7" fmla="*/ 779417 w 1422883"/>
              <a:gd name="connsiteY7" fmla="*/ 1413933 h 2411598"/>
              <a:gd name="connsiteX8" fmla="*/ 804817 w 1422883"/>
              <a:gd name="connsiteY8" fmla="*/ 1515533 h 2411598"/>
              <a:gd name="connsiteX9" fmla="*/ 720150 w 1422883"/>
              <a:gd name="connsiteY9" fmla="*/ 1651000 h 2411598"/>
              <a:gd name="connsiteX10" fmla="*/ 567750 w 1422883"/>
              <a:gd name="connsiteY10" fmla="*/ 1786466 h 2411598"/>
              <a:gd name="connsiteX11" fmla="*/ 593150 w 1422883"/>
              <a:gd name="connsiteY11" fmla="*/ 1921933 h 2411598"/>
              <a:gd name="connsiteX12" fmla="*/ 669350 w 1422883"/>
              <a:gd name="connsiteY12" fmla="*/ 1972733 h 2411598"/>
              <a:gd name="connsiteX13" fmla="*/ 686041 w 1422883"/>
              <a:gd name="connsiteY13" fmla="*/ 2037609 h 2411598"/>
              <a:gd name="connsiteX14" fmla="*/ 651692 w 1422883"/>
              <a:gd name="connsiteY14" fmla="*/ 2134898 h 2411598"/>
              <a:gd name="connsiteX15" fmla="*/ 628468 w 1422883"/>
              <a:gd name="connsiteY15" fmla="*/ 2199463 h 2411598"/>
              <a:gd name="connsiteX16" fmla="*/ 558477 w 1422883"/>
              <a:gd name="connsiteY16" fmla="*/ 2277949 h 2411598"/>
              <a:gd name="connsiteX17" fmla="*/ 435347 w 1422883"/>
              <a:gd name="connsiteY17" fmla="*/ 2281689 h 2411598"/>
              <a:gd name="connsiteX18" fmla="*/ 326329 w 1422883"/>
              <a:gd name="connsiteY18" fmla="*/ 2411598 h 2411598"/>
              <a:gd name="connsiteX19" fmla="*/ 212150 w 1422883"/>
              <a:gd name="connsiteY19" fmla="*/ 2252133 h 2411598"/>
              <a:gd name="connsiteX20" fmla="*/ 145868 w 1422883"/>
              <a:gd name="connsiteY20" fmla="*/ 2178063 h 2411598"/>
              <a:gd name="connsiteX21" fmla="*/ 0 w 1422883"/>
              <a:gd name="connsiteY21" fmla="*/ 2104616 h 2411598"/>
              <a:gd name="connsiteX22" fmla="*/ 26851 w 1422883"/>
              <a:gd name="connsiteY22" fmla="*/ 2081605 h 2411598"/>
              <a:gd name="connsiteX23" fmla="*/ 18304 w 1422883"/>
              <a:gd name="connsiteY23" fmla="*/ 2040103 h 2411598"/>
              <a:gd name="connsiteX24" fmla="*/ 80716 w 1422883"/>
              <a:gd name="connsiteY24" fmla="*/ 1945775 h 2411598"/>
              <a:gd name="connsiteX25" fmla="*/ 119017 w 1422883"/>
              <a:gd name="connsiteY25" fmla="*/ 1744133 h 2411598"/>
              <a:gd name="connsiteX26" fmla="*/ 34350 w 1422883"/>
              <a:gd name="connsiteY26" fmla="*/ 1295400 h 2411598"/>
              <a:gd name="connsiteX27" fmla="*/ 51283 w 1422883"/>
              <a:gd name="connsiteY27" fmla="*/ 1185333 h 2411598"/>
              <a:gd name="connsiteX28" fmla="*/ 237550 w 1422883"/>
              <a:gd name="connsiteY28" fmla="*/ 872066 h 2411598"/>
              <a:gd name="connsiteX29" fmla="*/ 322217 w 1422883"/>
              <a:gd name="connsiteY29" fmla="*/ 651933 h 2411598"/>
              <a:gd name="connsiteX30" fmla="*/ 542350 w 1422883"/>
              <a:gd name="connsiteY30" fmla="*/ 414866 h 2411598"/>
              <a:gd name="connsiteX31" fmla="*/ 694750 w 1422883"/>
              <a:gd name="connsiteY31" fmla="*/ 304800 h 2411598"/>
              <a:gd name="connsiteX32" fmla="*/ 770950 w 1422883"/>
              <a:gd name="connsiteY32" fmla="*/ 270933 h 2411598"/>
              <a:gd name="connsiteX33" fmla="*/ 957217 w 1422883"/>
              <a:gd name="connsiteY33" fmla="*/ 110066 h 2411598"/>
              <a:gd name="connsiteX34" fmla="*/ 1084217 w 1422883"/>
              <a:gd name="connsiteY34" fmla="*/ 0 h 2411598"/>
              <a:gd name="connsiteX35" fmla="*/ 1422883 w 1422883"/>
              <a:gd name="connsiteY35" fmla="*/ 16933 h 2411598"/>
              <a:gd name="connsiteX0" fmla="*/ 1422883 w 1422883"/>
              <a:gd name="connsiteY0" fmla="*/ 16933 h 2411598"/>
              <a:gd name="connsiteX1" fmla="*/ 1160417 w 1422883"/>
              <a:gd name="connsiteY1" fmla="*/ 287866 h 2411598"/>
              <a:gd name="connsiteX2" fmla="*/ 970683 w 1422883"/>
              <a:gd name="connsiteY2" fmla="*/ 454343 h 2411598"/>
              <a:gd name="connsiteX3" fmla="*/ 894241 w 1422883"/>
              <a:gd name="connsiteY3" fmla="*/ 570850 h 2411598"/>
              <a:gd name="connsiteX4" fmla="*/ 762483 w 1422883"/>
              <a:gd name="connsiteY4" fmla="*/ 812800 h 2411598"/>
              <a:gd name="connsiteX5" fmla="*/ 625726 w 1422883"/>
              <a:gd name="connsiteY5" fmla="*/ 1027686 h 2411598"/>
              <a:gd name="connsiteX6" fmla="*/ 654433 w 1422883"/>
              <a:gd name="connsiteY6" fmla="*/ 1253429 h 2411598"/>
              <a:gd name="connsiteX7" fmla="*/ 779417 w 1422883"/>
              <a:gd name="connsiteY7" fmla="*/ 1413933 h 2411598"/>
              <a:gd name="connsiteX8" fmla="*/ 804817 w 1422883"/>
              <a:gd name="connsiteY8" fmla="*/ 1515533 h 2411598"/>
              <a:gd name="connsiteX9" fmla="*/ 720150 w 1422883"/>
              <a:gd name="connsiteY9" fmla="*/ 1651000 h 2411598"/>
              <a:gd name="connsiteX10" fmla="*/ 567750 w 1422883"/>
              <a:gd name="connsiteY10" fmla="*/ 1786466 h 2411598"/>
              <a:gd name="connsiteX11" fmla="*/ 593150 w 1422883"/>
              <a:gd name="connsiteY11" fmla="*/ 1921933 h 2411598"/>
              <a:gd name="connsiteX12" fmla="*/ 669350 w 1422883"/>
              <a:gd name="connsiteY12" fmla="*/ 1972733 h 2411598"/>
              <a:gd name="connsiteX13" fmla="*/ 686041 w 1422883"/>
              <a:gd name="connsiteY13" fmla="*/ 2037609 h 2411598"/>
              <a:gd name="connsiteX14" fmla="*/ 651692 w 1422883"/>
              <a:gd name="connsiteY14" fmla="*/ 2134898 h 2411598"/>
              <a:gd name="connsiteX15" fmla="*/ 628468 w 1422883"/>
              <a:gd name="connsiteY15" fmla="*/ 2199463 h 2411598"/>
              <a:gd name="connsiteX16" fmla="*/ 558477 w 1422883"/>
              <a:gd name="connsiteY16" fmla="*/ 2277949 h 2411598"/>
              <a:gd name="connsiteX17" fmla="*/ 435347 w 1422883"/>
              <a:gd name="connsiteY17" fmla="*/ 2281689 h 2411598"/>
              <a:gd name="connsiteX18" fmla="*/ 326329 w 1422883"/>
              <a:gd name="connsiteY18" fmla="*/ 2411598 h 2411598"/>
              <a:gd name="connsiteX19" fmla="*/ 212150 w 1422883"/>
              <a:gd name="connsiteY19" fmla="*/ 2252133 h 2411598"/>
              <a:gd name="connsiteX20" fmla="*/ 145868 w 1422883"/>
              <a:gd name="connsiteY20" fmla="*/ 2178063 h 2411598"/>
              <a:gd name="connsiteX21" fmla="*/ 0 w 1422883"/>
              <a:gd name="connsiteY21" fmla="*/ 2104616 h 2411598"/>
              <a:gd name="connsiteX22" fmla="*/ 26851 w 1422883"/>
              <a:gd name="connsiteY22" fmla="*/ 2081605 h 2411598"/>
              <a:gd name="connsiteX23" fmla="*/ 18304 w 1422883"/>
              <a:gd name="connsiteY23" fmla="*/ 2040103 h 2411598"/>
              <a:gd name="connsiteX24" fmla="*/ 80716 w 1422883"/>
              <a:gd name="connsiteY24" fmla="*/ 1945775 h 2411598"/>
              <a:gd name="connsiteX25" fmla="*/ 119017 w 1422883"/>
              <a:gd name="connsiteY25" fmla="*/ 1744133 h 2411598"/>
              <a:gd name="connsiteX26" fmla="*/ 34350 w 1422883"/>
              <a:gd name="connsiteY26" fmla="*/ 1295400 h 2411598"/>
              <a:gd name="connsiteX27" fmla="*/ 51283 w 1422883"/>
              <a:gd name="connsiteY27" fmla="*/ 1185333 h 2411598"/>
              <a:gd name="connsiteX28" fmla="*/ 237550 w 1422883"/>
              <a:gd name="connsiteY28" fmla="*/ 872066 h 2411598"/>
              <a:gd name="connsiteX29" fmla="*/ 322217 w 1422883"/>
              <a:gd name="connsiteY29" fmla="*/ 651933 h 2411598"/>
              <a:gd name="connsiteX30" fmla="*/ 542350 w 1422883"/>
              <a:gd name="connsiteY30" fmla="*/ 414866 h 2411598"/>
              <a:gd name="connsiteX31" fmla="*/ 694750 w 1422883"/>
              <a:gd name="connsiteY31" fmla="*/ 304800 h 2411598"/>
              <a:gd name="connsiteX32" fmla="*/ 770950 w 1422883"/>
              <a:gd name="connsiteY32" fmla="*/ 270933 h 2411598"/>
              <a:gd name="connsiteX33" fmla="*/ 957217 w 1422883"/>
              <a:gd name="connsiteY33" fmla="*/ 110066 h 2411598"/>
              <a:gd name="connsiteX34" fmla="*/ 1084217 w 1422883"/>
              <a:gd name="connsiteY34" fmla="*/ 0 h 2411598"/>
              <a:gd name="connsiteX35" fmla="*/ 1422883 w 1422883"/>
              <a:gd name="connsiteY35" fmla="*/ 16933 h 2411598"/>
              <a:gd name="connsiteX0" fmla="*/ 1422883 w 1422883"/>
              <a:gd name="connsiteY0" fmla="*/ 16933 h 2411598"/>
              <a:gd name="connsiteX1" fmla="*/ 1160417 w 1422883"/>
              <a:gd name="connsiteY1" fmla="*/ 287866 h 2411598"/>
              <a:gd name="connsiteX2" fmla="*/ 970683 w 1422883"/>
              <a:gd name="connsiteY2" fmla="*/ 454343 h 2411598"/>
              <a:gd name="connsiteX3" fmla="*/ 894241 w 1422883"/>
              <a:gd name="connsiteY3" fmla="*/ 570850 h 2411598"/>
              <a:gd name="connsiteX4" fmla="*/ 762483 w 1422883"/>
              <a:gd name="connsiteY4" fmla="*/ 812800 h 2411598"/>
              <a:gd name="connsiteX5" fmla="*/ 625726 w 1422883"/>
              <a:gd name="connsiteY5" fmla="*/ 1027686 h 2411598"/>
              <a:gd name="connsiteX6" fmla="*/ 654433 w 1422883"/>
              <a:gd name="connsiteY6" fmla="*/ 1253429 h 2411598"/>
              <a:gd name="connsiteX7" fmla="*/ 749663 w 1422883"/>
              <a:gd name="connsiteY7" fmla="*/ 1407492 h 2411598"/>
              <a:gd name="connsiteX8" fmla="*/ 804817 w 1422883"/>
              <a:gd name="connsiteY8" fmla="*/ 1515533 h 2411598"/>
              <a:gd name="connsiteX9" fmla="*/ 720150 w 1422883"/>
              <a:gd name="connsiteY9" fmla="*/ 1651000 h 2411598"/>
              <a:gd name="connsiteX10" fmla="*/ 567750 w 1422883"/>
              <a:gd name="connsiteY10" fmla="*/ 1786466 h 2411598"/>
              <a:gd name="connsiteX11" fmla="*/ 593150 w 1422883"/>
              <a:gd name="connsiteY11" fmla="*/ 1921933 h 2411598"/>
              <a:gd name="connsiteX12" fmla="*/ 669350 w 1422883"/>
              <a:gd name="connsiteY12" fmla="*/ 1972733 h 2411598"/>
              <a:gd name="connsiteX13" fmla="*/ 686041 w 1422883"/>
              <a:gd name="connsiteY13" fmla="*/ 2037609 h 2411598"/>
              <a:gd name="connsiteX14" fmla="*/ 651692 w 1422883"/>
              <a:gd name="connsiteY14" fmla="*/ 2134898 h 2411598"/>
              <a:gd name="connsiteX15" fmla="*/ 628468 w 1422883"/>
              <a:gd name="connsiteY15" fmla="*/ 2199463 h 2411598"/>
              <a:gd name="connsiteX16" fmla="*/ 558477 w 1422883"/>
              <a:gd name="connsiteY16" fmla="*/ 2277949 h 2411598"/>
              <a:gd name="connsiteX17" fmla="*/ 435347 w 1422883"/>
              <a:gd name="connsiteY17" fmla="*/ 2281689 h 2411598"/>
              <a:gd name="connsiteX18" fmla="*/ 326329 w 1422883"/>
              <a:gd name="connsiteY18" fmla="*/ 2411598 h 2411598"/>
              <a:gd name="connsiteX19" fmla="*/ 212150 w 1422883"/>
              <a:gd name="connsiteY19" fmla="*/ 2252133 h 2411598"/>
              <a:gd name="connsiteX20" fmla="*/ 145868 w 1422883"/>
              <a:gd name="connsiteY20" fmla="*/ 2178063 h 2411598"/>
              <a:gd name="connsiteX21" fmla="*/ 0 w 1422883"/>
              <a:gd name="connsiteY21" fmla="*/ 2104616 h 2411598"/>
              <a:gd name="connsiteX22" fmla="*/ 26851 w 1422883"/>
              <a:gd name="connsiteY22" fmla="*/ 2081605 h 2411598"/>
              <a:gd name="connsiteX23" fmla="*/ 18304 w 1422883"/>
              <a:gd name="connsiteY23" fmla="*/ 2040103 h 2411598"/>
              <a:gd name="connsiteX24" fmla="*/ 80716 w 1422883"/>
              <a:gd name="connsiteY24" fmla="*/ 1945775 h 2411598"/>
              <a:gd name="connsiteX25" fmla="*/ 119017 w 1422883"/>
              <a:gd name="connsiteY25" fmla="*/ 1744133 h 2411598"/>
              <a:gd name="connsiteX26" fmla="*/ 34350 w 1422883"/>
              <a:gd name="connsiteY26" fmla="*/ 1295400 h 2411598"/>
              <a:gd name="connsiteX27" fmla="*/ 51283 w 1422883"/>
              <a:gd name="connsiteY27" fmla="*/ 1185333 h 2411598"/>
              <a:gd name="connsiteX28" fmla="*/ 237550 w 1422883"/>
              <a:gd name="connsiteY28" fmla="*/ 872066 h 2411598"/>
              <a:gd name="connsiteX29" fmla="*/ 322217 w 1422883"/>
              <a:gd name="connsiteY29" fmla="*/ 651933 h 2411598"/>
              <a:gd name="connsiteX30" fmla="*/ 542350 w 1422883"/>
              <a:gd name="connsiteY30" fmla="*/ 414866 h 2411598"/>
              <a:gd name="connsiteX31" fmla="*/ 694750 w 1422883"/>
              <a:gd name="connsiteY31" fmla="*/ 304800 h 2411598"/>
              <a:gd name="connsiteX32" fmla="*/ 770950 w 1422883"/>
              <a:gd name="connsiteY32" fmla="*/ 270933 h 2411598"/>
              <a:gd name="connsiteX33" fmla="*/ 957217 w 1422883"/>
              <a:gd name="connsiteY33" fmla="*/ 110066 h 2411598"/>
              <a:gd name="connsiteX34" fmla="*/ 1084217 w 1422883"/>
              <a:gd name="connsiteY34" fmla="*/ 0 h 2411598"/>
              <a:gd name="connsiteX35" fmla="*/ 1422883 w 1422883"/>
              <a:gd name="connsiteY35" fmla="*/ 16933 h 2411598"/>
              <a:gd name="connsiteX0" fmla="*/ 1422883 w 1422883"/>
              <a:gd name="connsiteY0" fmla="*/ 16933 h 2411598"/>
              <a:gd name="connsiteX1" fmla="*/ 1160417 w 1422883"/>
              <a:gd name="connsiteY1" fmla="*/ 287866 h 2411598"/>
              <a:gd name="connsiteX2" fmla="*/ 970683 w 1422883"/>
              <a:gd name="connsiteY2" fmla="*/ 454343 h 2411598"/>
              <a:gd name="connsiteX3" fmla="*/ 894241 w 1422883"/>
              <a:gd name="connsiteY3" fmla="*/ 570850 h 2411598"/>
              <a:gd name="connsiteX4" fmla="*/ 762483 w 1422883"/>
              <a:gd name="connsiteY4" fmla="*/ 812800 h 2411598"/>
              <a:gd name="connsiteX5" fmla="*/ 625726 w 1422883"/>
              <a:gd name="connsiteY5" fmla="*/ 1027686 h 2411598"/>
              <a:gd name="connsiteX6" fmla="*/ 654433 w 1422883"/>
              <a:gd name="connsiteY6" fmla="*/ 1253429 h 2411598"/>
              <a:gd name="connsiteX7" fmla="*/ 749663 w 1422883"/>
              <a:gd name="connsiteY7" fmla="*/ 1407492 h 2411598"/>
              <a:gd name="connsiteX8" fmla="*/ 751920 w 1422883"/>
              <a:gd name="connsiteY8" fmla="*/ 1502651 h 2411598"/>
              <a:gd name="connsiteX9" fmla="*/ 720150 w 1422883"/>
              <a:gd name="connsiteY9" fmla="*/ 1651000 h 2411598"/>
              <a:gd name="connsiteX10" fmla="*/ 567750 w 1422883"/>
              <a:gd name="connsiteY10" fmla="*/ 1786466 h 2411598"/>
              <a:gd name="connsiteX11" fmla="*/ 593150 w 1422883"/>
              <a:gd name="connsiteY11" fmla="*/ 1921933 h 2411598"/>
              <a:gd name="connsiteX12" fmla="*/ 669350 w 1422883"/>
              <a:gd name="connsiteY12" fmla="*/ 1972733 h 2411598"/>
              <a:gd name="connsiteX13" fmla="*/ 686041 w 1422883"/>
              <a:gd name="connsiteY13" fmla="*/ 2037609 h 2411598"/>
              <a:gd name="connsiteX14" fmla="*/ 651692 w 1422883"/>
              <a:gd name="connsiteY14" fmla="*/ 2134898 h 2411598"/>
              <a:gd name="connsiteX15" fmla="*/ 628468 w 1422883"/>
              <a:gd name="connsiteY15" fmla="*/ 2199463 h 2411598"/>
              <a:gd name="connsiteX16" fmla="*/ 558477 w 1422883"/>
              <a:gd name="connsiteY16" fmla="*/ 2277949 h 2411598"/>
              <a:gd name="connsiteX17" fmla="*/ 435347 w 1422883"/>
              <a:gd name="connsiteY17" fmla="*/ 2281689 h 2411598"/>
              <a:gd name="connsiteX18" fmla="*/ 326329 w 1422883"/>
              <a:gd name="connsiteY18" fmla="*/ 2411598 h 2411598"/>
              <a:gd name="connsiteX19" fmla="*/ 212150 w 1422883"/>
              <a:gd name="connsiteY19" fmla="*/ 2252133 h 2411598"/>
              <a:gd name="connsiteX20" fmla="*/ 145868 w 1422883"/>
              <a:gd name="connsiteY20" fmla="*/ 2178063 h 2411598"/>
              <a:gd name="connsiteX21" fmla="*/ 0 w 1422883"/>
              <a:gd name="connsiteY21" fmla="*/ 2104616 h 2411598"/>
              <a:gd name="connsiteX22" fmla="*/ 26851 w 1422883"/>
              <a:gd name="connsiteY22" fmla="*/ 2081605 h 2411598"/>
              <a:gd name="connsiteX23" fmla="*/ 18304 w 1422883"/>
              <a:gd name="connsiteY23" fmla="*/ 2040103 h 2411598"/>
              <a:gd name="connsiteX24" fmla="*/ 80716 w 1422883"/>
              <a:gd name="connsiteY24" fmla="*/ 1945775 h 2411598"/>
              <a:gd name="connsiteX25" fmla="*/ 119017 w 1422883"/>
              <a:gd name="connsiteY25" fmla="*/ 1744133 h 2411598"/>
              <a:gd name="connsiteX26" fmla="*/ 34350 w 1422883"/>
              <a:gd name="connsiteY26" fmla="*/ 1295400 h 2411598"/>
              <a:gd name="connsiteX27" fmla="*/ 51283 w 1422883"/>
              <a:gd name="connsiteY27" fmla="*/ 1185333 h 2411598"/>
              <a:gd name="connsiteX28" fmla="*/ 237550 w 1422883"/>
              <a:gd name="connsiteY28" fmla="*/ 872066 h 2411598"/>
              <a:gd name="connsiteX29" fmla="*/ 322217 w 1422883"/>
              <a:gd name="connsiteY29" fmla="*/ 651933 h 2411598"/>
              <a:gd name="connsiteX30" fmla="*/ 542350 w 1422883"/>
              <a:gd name="connsiteY30" fmla="*/ 414866 h 2411598"/>
              <a:gd name="connsiteX31" fmla="*/ 694750 w 1422883"/>
              <a:gd name="connsiteY31" fmla="*/ 304800 h 2411598"/>
              <a:gd name="connsiteX32" fmla="*/ 770950 w 1422883"/>
              <a:gd name="connsiteY32" fmla="*/ 270933 h 2411598"/>
              <a:gd name="connsiteX33" fmla="*/ 957217 w 1422883"/>
              <a:gd name="connsiteY33" fmla="*/ 110066 h 2411598"/>
              <a:gd name="connsiteX34" fmla="*/ 1084217 w 1422883"/>
              <a:gd name="connsiteY34" fmla="*/ 0 h 2411598"/>
              <a:gd name="connsiteX35" fmla="*/ 1422883 w 1422883"/>
              <a:gd name="connsiteY35" fmla="*/ 16933 h 241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22883" h="2411598">
                <a:moveTo>
                  <a:pt x="1422883" y="16933"/>
                </a:moveTo>
                <a:lnTo>
                  <a:pt x="1160417" y="287866"/>
                </a:lnTo>
                <a:lnTo>
                  <a:pt x="970683" y="454343"/>
                </a:lnTo>
                <a:lnTo>
                  <a:pt x="894241" y="570850"/>
                </a:lnTo>
                <a:lnTo>
                  <a:pt x="762483" y="812800"/>
                </a:lnTo>
                <a:lnTo>
                  <a:pt x="625726" y="1027686"/>
                </a:lnTo>
                <a:lnTo>
                  <a:pt x="654433" y="1253429"/>
                </a:lnTo>
                <a:lnTo>
                  <a:pt x="749663" y="1407492"/>
                </a:lnTo>
                <a:cubicBezTo>
                  <a:pt x="750415" y="1439212"/>
                  <a:pt x="751168" y="1470931"/>
                  <a:pt x="751920" y="1502651"/>
                </a:cubicBezTo>
                <a:lnTo>
                  <a:pt x="720150" y="1651000"/>
                </a:lnTo>
                <a:lnTo>
                  <a:pt x="567750" y="1786466"/>
                </a:lnTo>
                <a:lnTo>
                  <a:pt x="593150" y="1921933"/>
                </a:lnTo>
                <a:lnTo>
                  <a:pt x="669350" y="1972733"/>
                </a:lnTo>
                <a:lnTo>
                  <a:pt x="686041" y="2037609"/>
                </a:lnTo>
                <a:lnTo>
                  <a:pt x="651692" y="2134898"/>
                </a:lnTo>
                <a:lnTo>
                  <a:pt x="628468" y="2199463"/>
                </a:lnTo>
                <a:cubicBezTo>
                  <a:pt x="583178" y="2213643"/>
                  <a:pt x="590664" y="2264245"/>
                  <a:pt x="558477" y="2277949"/>
                </a:cubicBezTo>
                <a:lnTo>
                  <a:pt x="435347" y="2281689"/>
                </a:lnTo>
                <a:lnTo>
                  <a:pt x="326329" y="2411598"/>
                </a:lnTo>
                <a:lnTo>
                  <a:pt x="212150" y="2252133"/>
                </a:lnTo>
                <a:lnTo>
                  <a:pt x="145868" y="2178063"/>
                </a:lnTo>
                <a:lnTo>
                  <a:pt x="0" y="2104616"/>
                </a:lnTo>
                <a:lnTo>
                  <a:pt x="26851" y="2081605"/>
                </a:lnTo>
                <a:lnTo>
                  <a:pt x="18304" y="2040103"/>
                </a:lnTo>
                <a:lnTo>
                  <a:pt x="80716" y="1945775"/>
                </a:lnTo>
                <a:lnTo>
                  <a:pt x="119017" y="1744133"/>
                </a:lnTo>
                <a:lnTo>
                  <a:pt x="34350" y="1295400"/>
                </a:lnTo>
                <a:lnTo>
                  <a:pt x="51283" y="1185333"/>
                </a:lnTo>
                <a:lnTo>
                  <a:pt x="237550" y="872066"/>
                </a:lnTo>
                <a:lnTo>
                  <a:pt x="322217" y="651933"/>
                </a:lnTo>
                <a:lnTo>
                  <a:pt x="542350" y="414866"/>
                </a:lnTo>
                <a:lnTo>
                  <a:pt x="694750" y="304800"/>
                </a:lnTo>
                <a:lnTo>
                  <a:pt x="770950" y="270933"/>
                </a:lnTo>
                <a:lnTo>
                  <a:pt x="957217" y="110066"/>
                </a:lnTo>
                <a:lnTo>
                  <a:pt x="1084217" y="0"/>
                </a:lnTo>
                <a:lnTo>
                  <a:pt x="1422883" y="16933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8F491A-41F4-F41B-26C8-2C4E5D4EC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57" y="493461"/>
            <a:ext cx="8279884" cy="57312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09A230-F6D0-AB90-12C5-97A093CF6947}"/>
              </a:ext>
            </a:extLst>
          </p:cNvPr>
          <p:cNvSpPr txBox="1"/>
          <p:nvPr/>
        </p:nvSpPr>
        <p:spPr>
          <a:xfrm>
            <a:off x="160867" y="5877337"/>
            <a:ext cx="7918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Reconstruction of extension during early Miocene (a) and present (b). ~40 km of slip on LVVSZ, approx. equal to total distance between Cross-grain basin area and Sheep range.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036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7BCB62-79AE-AE33-0A84-9CB9FBAF6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3" y="939010"/>
            <a:ext cx="8791575" cy="573405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5B3010-A368-EDC2-AC44-D21AF40C3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14663"/>
            <a:ext cx="8822762" cy="57827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85D95D-8F40-2FB6-F2EB-87D1FCC1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914467" cy="787400"/>
          </a:xfrm>
        </p:spPr>
        <p:txBody>
          <a:bodyPr>
            <a:normAutofit fontScale="90000"/>
          </a:bodyPr>
          <a:lstStyle/>
          <a:p>
            <a:r>
              <a:rPr lang="en-US" dirty="0"/>
              <a:t>Evidence of Prior Extension from Ignimbrites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BD7E62-08C2-FCE2-9D54-01A025C5CFC2}"/>
              </a:ext>
            </a:extLst>
          </p:cNvPr>
          <p:cNvSpPr txBox="1"/>
          <p:nvPr/>
        </p:nvSpPr>
        <p:spPr>
          <a:xfrm>
            <a:off x="8720667" y="914663"/>
            <a:ext cx="34557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Calderas and Tertiary intrusions mapped onto study area are evidence of existing extensional terranes</a:t>
            </a:r>
          </a:p>
          <a:p>
            <a:endParaRPr lang="en-US" sz="1600" dirty="0"/>
          </a:p>
          <a:p>
            <a:r>
              <a:rPr lang="en-US" sz="1600" dirty="0"/>
              <a:t>(i.e., ignimbrite accumulations controlled by </a:t>
            </a:r>
            <a:r>
              <a:rPr lang="en-US" sz="1600" dirty="0" err="1"/>
              <a:t>paleotopography</a:t>
            </a:r>
            <a:r>
              <a:rPr lang="en-US" sz="1600" dirty="0"/>
              <a:t> – suggests calderas confined to areas that extended pre-mid Miocene)</a:t>
            </a:r>
          </a:p>
          <a:p>
            <a:endParaRPr lang="en-US" sz="1600" dirty="0"/>
          </a:p>
          <a:p>
            <a:r>
              <a:rPr lang="en-US" sz="1600" dirty="0"/>
              <a:t>Ignimbrite deposits tend to follow boundaries of older extensional belts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79520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4657-12F5-066E-69A0-86F5051B7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" y="58576"/>
            <a:ext cx="6002867" cy="1083612"/>
          </a:xfrm>
        </p:spPr>
        <p:txBody>
          <a:bodyPr>
            <a:normAutofit/>
          </a:bodyPr>
          <a:lstStyle/>
          <a:p>
            <a:r>
              <a:rPr lang="en-US" sz="3600" dirty="0"/>
              <a:t>Age of Extension vs. MCC Locations</a:t>
            </a:r>
            <a:endParaRPr lang="en-CA" sz="36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06EC02F-64EB-C64B-B0E5-8D191DBFF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667" y="58576"/>
            <a:ext cx="6900333" cy="6498569"/>
          </a:xfrm>
          <a:prstGeom prst="rect">
            <a:avLst/>
          </a:prstGeom>
        </p:spPr>
      </p:pic>
      <p:pic>
        <p:nvPicPr>
          <p:cNvPr id="6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7CB5AD75-B7B7-1888-3BA0-9E5D79466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67419" b="6317"/>
          <a:stretch/>
        </p:blipFill>
        <p:spPr>
          <a:xfrm>
            <a:off x="135465" y="1248983"/>
            <a:ext cx="2753657" cy="5003632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E3093B-8C8E-9827-FBDA-C698172A7B8A}"/>
              </a:ext>
            </a:extLst>
          </p:cNvPr>
          <p:cNvSpPr txBox="1"/>
          <p:nvPr/>
        </p:nvSpPr>
        <p:spPr>
          <a:xfrm>
            <a:off x="2838323" y="4540282"/>
            <a:ext cx="26881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Shaded areas: discrete extension episodes (LPGB = Late Paleogene-early Miocene extension described in text; MFZ = Extension in southern Basin and Range with inferred relation to migration of Mendocino Fracture Zone).  Heavy dashed line = north edge of flat subducted lithosphere slab inferred from Laramide magmatic patterns. Solid circles: location of metamorphic core complexes; Open circles: location of highly extended areas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400262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4D4BDF-CB1B-075C-8D4F-6DF9BECC0A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7"/>
          <a:stretch/>
        </p:blipFill>
        <p:spPr>
          <a:xfrm>
            <a:off x="257293" y="3642535"/>
            <a:ext cx="4406509" cy="32044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69FE3-0773-DC04-0DC3-FB89B069B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667" y="136526"/>
            <a:ext cx="6561667" cy="671049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Late Paleogene-early Miocene extension formed two N-S trending belts in Great Basin</a:t>
            </a:r>
          </a:p>
          <a:p>
            <a:pPr lvl="1"/>
            <a:r>
              <a:rPr lang="en-US" sz="2000" dirty="0"/>
              <a:t>Dominantly Oligocene</a:t>
            </a:r>
          </a:p>
          <a:p>
            <a:pPr lvl="1"/>
            <a:r>
              <a:rPr lang="en-US" sz="2000" dirty="0"/>
              <a:t>Subparallel to Sevier thrust front (Mesozoic-Cenozoic) and central NV thrust belt (Jurassic)</a:t>
            </a:r>
          </a:p>
          <a:p>
            <a:r>
              <a:rPr lang="en-US" sz="2400" dirty="0"/>
              <a:t>Extension began ~32-30 Ma in north (post/syn-volcanic), and  after 15 Ma in south (pre-volcanic)</a:t>
            </a:r>
          </a:p>
          <a:p>
            <a:endParaRPr lang="en-US" sz="2400" dirty="0"/>
          </a:p>
          <a:p>
            <a:r>
              <a:rPr lang="en-US" sz="2400" dirty="0"/>
              <a:t>Crustal magmatism spread south over time</a:t>
            </a:r>
          </a:p>
          <a:p>
            <a:pPr lvl="1"/>
            <a:r>
              <a:rPr lang="en-US" sz="2000" dirty="0"/>
              <a:t>Southward migration appears to have stalled at end of belts (</a:t>
            </a:r>
            <a:r>
              <a:rPr lang="en-US" sz="2000" dirty="0" err="1"/>
              <a:t>unextended</a:t>
            </a:r>
            <a:r>
              <a:rPr lang="en-US" sz="2000" dirty="0"/>
              <a:t> crust)</a:t>
            </a:r>
            <a:endParaRPr lang="en-US" sz="2400" dirty="0"/>
          </a:p>
          <a:p>
            <a:r>
              <a:rPr lang="en-US" sz="2400" dirty="0"/>
              <a:t>Eruptive style controlled by extension of crust</a:t>
            </a:r>
          </a:p>
          <a:p>
            <a:pPr lvl="1"/>
            <a:r>
              <a:rPr lang="en-US" sz="2000" dirty="0"/>
              <a:t>Most calderas formed in previously extended crust</a:t>
            </a:r>
          </a:p>
          <a:p>
            <a:endParaRPr lang="en-US" sz="2400" dirty="0"/>
          </a:p>
          <a:p>
            <a:r>
              <a:rPr lang="en-US" sz="2400" dirty="0"/>
              <a:t>Tertiary volcanism started in N in Eocene (effusive), then moved S in Oligocene-Miocene (ignimbrite eruptions)</a:t>
            </a:r>
          </a:p>
          <a:p>
            <a:r>
              <a:rPr lang="en-US" sz="2400" dirty="0"/>
              <a:t>Space time patterns of Paleogene extension consistent with thermal weakening </a:t>
            </a:r>
          </a:p>
          <a:p>
            <a:pPr lvl="1"/>
            <a:r>
              <a:rPr lang="en-US" sz="2000" dirty="0"/>
              <a:t>NOT effects transmitted from the plate margin</a:t>
            </a:r>
          </a:p>
          <a:p>
            <a:pPr lvl="1"/>
            <a:r>
              <a:rPr lang="en-US" sz="1900" dirty="0"/>
              <a:t>Extension and magmatism only locally associated spatially/temporally </a:t>
            </a:r>
          </a:p>
        </p:txBody>
      </p:sp>
      <p:pic>
        <p:nvPicPr>
          <p:cNvPr id="4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F85F0593-EA9B-494B-87C9-D5C35B4E1AA9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rcRect l="12077" r="9326" b="25251"/>
          <a:stretch/>
        </p:blipFill>
        <p:spPr>
          <a:xfrm>
            <a:off x="1430867" y="359304"/>
            <a:ext cx="4241800" cy="3449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92BDAC-8972-1708-814B-AF52103C4F6F}"/>
              </a:ext>
            </a:extLst>
          </p:cNvPr>
          <p:cNvSpPr txBox="1"/>
          <p:nvPr/>
        </p:nvSpPr>
        <p:spPr>
          <a:xfrm rot="18273283">
            <a:off x="4362063" y="1815237"/>
            <a:ext cx="1024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Sevier thrust</a:t>
            </a:r>
            <a:endParaRPr lang="en-CA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7C8019-2445-C3E5-E123-304640AE8789}"/>
              </a:ext>
            </a:extLst>
          </p:cNvPr>
          <p:cNvSpPr txBox="1"/>
          <p:nvPr/>
        </p:nvSpPr>
        <p:spPr>
          <a:xfrm rot="18185294">
            <a:off x="3422503" y="1376619"/>
            <a:ext cx="886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CNV thrust</a:t>
            </a:r>
            <a:endParaRPr lang="en-CA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418DF-3CF0-5E14-BF82-D42C9E26B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888" y="-111389"/>
            <a:ext cx="3547533" cy="718608"/>
          </a:xfrm>
        </p:spPr>
        <p:txBody>
          <a:bodyPr/>
          <a:lstStyle/>
          <a:p>
            <a:r>
              <a:rPr lang="en-US" dirty="0"/>
              <a:t>Takeaways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1688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689</Words>
  <Application>Microsoft Office PowerPoint</Application>
  <PresentationFormat>Widescreen</PresentationFormat>
  <Paragraphs>77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Wingdings</vt:lpstr>
      <vt:lpstr>Office Theme</vt:lpstr>
      <vt:lpstr>Space-time patterns and tectonic controls of Tertiary extension and magmatism in the Great Basin of the western United States</vt:lpstr>
      <vt:lpstr>Relationship between crustal magmatism and initiation of extension</vt:lpstr>
      <vt:lpstr>PowerPoint Presentation</vt:lpstr>
      <vt:lpstr>PowerPoint Presentation</vt:lpstr>
      <vt:lpstr>Evidence of Prior Extension from Ignimbrites</vt:lpstr>
      <vt:lpstr>Age of Extension vs. MCC Locations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Maggie Duncan</dc:creator>
  <cp:lastModifiedBy>Maggie Duncan</cp:lastModifiedBy>
  <cp:revision>62</cp:revision>
  <dcterms:created xsi:type="dcterms:W3CDTF">2024-10-28T23:00:13Z</dcterms:created>
  <dcterms:modified xsi:type="dcterms:W3CDTF">2024-10-31T02:58:26Z</dcterms:modified>
</cp:coreProperties>
</file>